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304" r:id="rId4"/>
    <p:sldId id="307" r:id="rId5"/>
    <p:sldId id="328" r:id="rId6"/>
    <p:sldId id="314" r:id="rId7"/>
    <p:sldId id="315" r:id="rId8"/>
    <p:sldId id="306" r:id="rId9"/>
    <p:sldId id="309" r:id="rId10"/>
    <p:sldId id="322" r:id="rId11"/>
    <p:sldId id="319" r:id="rId12"/>
    <p:sldId id="318" r:id="rId13"/>
    <p:sldId id="329" r:id="rId14"/>
    <p:sldId id="325" r:id="rId15"/>
    <p:sldId id="330" r:id="rId16"/>
    <p:sldId id="331" r:id="rId17"/>
    <p:sldId id="326" r:id="rId18"/>
    <p:sldId id="323" r:id="rId19"/>
    <p:sldId id="303" r:id="rId20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oM8yKJrOd7oiamibSRhw+mae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D7D32-1C49-BB4C-8275-35133260B0F5}" v="17" dt="2020-08-03T02:23:09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C." userId="52149d970a381a3d" providerId="LiveId" clId="{9805067A-3B81-4E4D-8387-552002AF64E9}"/>
    <pc:docChg chg="undo custSel addSld delSld modSld sldOrd">
      <pc:chgData name="Aditya C." userId="52149d970a381a3d" providerId="LiveId" clId="{9805067A-3B81-4E4D-8387-552002AF64E9}" dt="2020-06-09T20:31:54.442" v="4361" actId="1076"/>
      <pc:docMkLst>
        <pc:docMk/>
      </pc:docMkLst>
      <pc:sldChg chg="modSp">
        <pc:chgData name="Aditya C." userId="52149d970a381a3d" providerId="LiveId" clId="{9805067A-3B81-4E4D-8387-552002AF64E9}" dt="2020-06-08T03:11:31.989" v="29" actId="20577"/>
        <pc:sldMkLst>
          <pc:docMk/>
          <pc:sldMk cId="0" sldId="256"/>
        </pc:sldMkLst>
        <pc:spChg chg="mod">
          <ac:chgData name="Aditya C." userId="52149d970a381a3d" providerId="LiveId" clId="{9805067A-3B81-4E4D-8387-552002AF64E9}" dt="2020-06-08T03:11:31.989" v="29" actId="20577"/>
          <ac:spMkLst>
            <pc:docMk/>
            <pc:sldMk cId="0" sldId="256"/>
            <ac:spMk id="104" creationId="{00000000-0000-0000-0000-000000000000}"/>
          </ac:spMkLst>
        </pc:spChg>
      </pc:sldChg>
      <pc:sldChg chg="del">
        <pc:chgData name="Aditya C." userId="52149d970a381a3d" providerId="LiveId" clId="{9805067A-3B81-4E4D-8387-552002AF64E9}" dt="2020-06-08T03:09:15.017" v="1" actId="2696"/>
        <pc:sldMkLst>
          <pc:docMk/>
          <pc:sldMk cId="721822129" sldId="267"/>
        </pc:sldMkLst>
      </pc:sldChg>
      <pc:sldChg chg="del">
        <pc:chgData name="Aditya C." userId="52149d970a381a3d" providerId="LiveId" clId="{9805067A-3B81-4E4D-8387-552002AF64E9}" dt="2020-06-08T03:09:17.050" v="2" actId="2696"/>
        <pc:sldMkLst>
          <pc:docMk/>
          <pc:sldMk cId="3723515075" sldId="268"/>
        </pc:sldMkLst>
      </pc:sldChg>
      <pc:sldChg chg="del">
        <pc:chgData name="Aditya C." userId="52149d970a381a3d" providerId="LiveId" clId="{9805067A-3B81-4E4D-8387-552002AF64E9}" dt="2020-06-08T03:09:17.595" v="3" actId="2696"/>
        <pc:sldMkLst>
          <pc:docMk/>
          <pc:sldMk cId="3228876268" sldId="269"/>
        </pc:sldMkLst>
      </pc:sldChg>
      <pc:sldChg chg="del">
        <pc:chgData name="Aditya C." userId="52149d970a381a3d" providerId="LiveId" clId="{9805067A-3B81-4E4D-8387-552002AF64E9}" dt="2020-06-08T03:09:17.812" v="4" actId="2696"/>
        <pc:sldMkLst>
          <pc:docMk/>
          <pc:sldMk cId="2281879063" sldId="270"/>
        </pc:sldMkLst>
      </pc:sldChg>
      <pc:sldChg chg="del">
        <pc:chgData name="Aditya C." userId="52149d970a381a3d" providerId="LiveId" clId="{9805067A-3B81-4E4D-8387-552002AF64E9}" dt="2020-06-08T03:09:17.979" v="5" actId="2696"/>
        <pc:sldMkLst>
          <pc:docMk/>
          <pc:sldMk cId="3250949078" sldId="271"/>
        </pc:sldMkLst>
      </pc:sldChg>
      <pc:sldChg chg="del">
        <pc:chgData name="Aditya C." userId="52149d970a381a3d" providerId="LiveId" clId="{9805067A-3B81-4E4D-8387-552002AF64E9}" dt="2020-06-08T03:09:18.170" v="6" actId="2696"/>
        <pc:sldMkLst>
          <pc:docMk/>
          <pc:sldMk cId="3798446453" sldId="272"/>
        </pc:sldMkLst>
      </pc:sldChg>
      <pc:sldChg chg="del">
        <pc:chgData name="Aditya C." userId="52149d970a381a3d" providerId="LiveId" clId="{9805067A-3B81-4E4D-8387-552002AF64E9}" dt="2020-06-08T03:09:18.512" v="7" actId="2696"/>
        <pc:sldMkLst>
          <pc:docMk/>
          <pc:sldMk cId="2799798955" sldId="273"/>
        </pc:sldMkLst>
      </pc:sldChg>
      <pc:sldChg chg="del">
        <pc:chgData name="Aditya C." userId="52149d970a381a3d" providerId="LiveId" clId="{9805067A-3B81-4E4D-8387-552002AF64E9}" dt="2020-06-08T03:09:19.144" v="8" actId="2696"/>
        <pc:sldMkLst>
          <pc:docMk/>
          <pc:sldMk cId="3199312809" sldId="274"/>
        </pc:sldMkLst>
      </pc:sldChg>
      <pc:sldChg chg="del">
        <pc:chgData name="Aditya C." userId="52149d970a381a3d" providerId="LiveId" clId="{9805067A-3B81-4E4D-8387-552002AF64E9}" dt="2020-06-08T03:09:19.733" v="9" actId="2696"/>
        <pc:sldMkLst>
          <pc:docMk/>
          <pc:sldMk cId="2241975038" sldId="275"/>
        </pc:sldMkLst>
      </pc:sldChg>
      <pc:sldChg chg="del">
        <pc:chgData name="Aditya C." userId="52149d970a381a3d" providerId="LiveId" clId="{9805067A-3B81-4E4D-8387-552002AF64E9}" dt="2020-06-08T03:09:20.290" v="10" actId="2696"/>
        <pc:sldMkLst>
          <pc:docMk/>
          <pc:sldMk cId="2721648732" sldId="276"/>
        </pc:sldMkLst>
      </pc:sldChg>
      <pc:sldChg chg="addSp modSp new">
        <pc:chgData name="Aditya C." userId="52149d970a381a3d" providerId="LiveId" clId="{9805067A-3B81-4E4D-8387-552002AF64E9}" dt="2020-06-08T17:15:27.616" v="1314" actId="1076"/>
        <pc:sldMkLst>
          <pc:docMk/>
          <pc:sldMk cId="3270575297" sldId="277"/>
        </pc:sldMkLst>
        <pc:spChg chg="mod">
          <ac:chgData name="Aditya C." userId="52149d970a381a3d" providerId="LiveId" clId="{9805067A-3B81-4E4D-8387-552002AF64E9}" dt="2020-06-08T03:12:43.594" v="65" actId="20577"/>
          <ac:spMkLst>
            <pc:docMk/>
            <pc:sldMk cId="3270575297" sldId="277"/>
            <ac:spMk id="2" creationId="{575B726C-1EE6-2741-B537-D07D1E6FE8E2}"/>
          </ac:spMkLst>
        </pc:spChg>
        <pc:spChg chg="mod">
          <ac:chgData name="Aditya C." userId="52149d970a381a3d" providerId="LiveId" clId="{9805067A-3B81-4E4D-8387-552002AF64E9}" dt="2020-06-08T03:15:26.620" v="381" actId="20577"/>
          <ac:spMkLst>
            <pc:docMk/>
            <pc:sldMk cId="3270575297" sldId="277"/>
            <ac:spMk id="3" creationId="{2FA8955A-F2C5-1F4E-9A6B-C1178E36E4F5}"/>
          </ac:spMkLst>
        </pc:spChg>
        <pc:picChg chg="add mod modCrop">
          <ac:chgData name="Aditya C." userId="52149d970a381a3d" providerId="LiveId" clId="{9805067A-3B81-4E4D-8387-552002AF64E9}" dt="2020-06-08T17:14:53.986" v="1307" actId="1076"/>
          <ac:picMkLst>
            <pc:docMk/>
            <pc:sldMk cId="3270575297" sldId="277"/>
            <ac:picMk id="6" creationId="{BE78660A-5B47-EC45-95F3-5886661BCCAF}"/>
          </ac:picMkLst>
        </pc:picChg>
        <pc:picChg chg="add mod modCrop">
          <ac:chgData name="Aditya C." userId="52149d970a381a3d" providerId="LiveId" clId="{9805067A-3B81-4E4D-8387-552002AF64E9}" dt="2020-06-08T17:15:27.616" v="1314" actId="1076"/>
          <ac:picMkLst>
            <pc:docMk/>
            <pc:sldMk cId="3270575297" sldId="277"/>
            <ac:picMk id="7" creationId="{2B9D8FEB-127A-C446-B22B-8EDBE184569C}"/>
          </ac:picMkLst>
        </pc:picChg>
      </pc:sldChg>
      <pc:sldChg chg="add">
        <pc:chgData name="Aditya C." userId="52149d970a381a3d" providerId="LiveId" clId="{9805067A-3B81-4E4D-8387-552002AF64E9}" dt="2020-06-08T03:09:47.179" v="11"/>
        <pc:sldMkLst>
          <pc:docMk/>
          <pc:sldMk cId="1760181396" sldId="303"/>
        </pc:sldMkLst>
      </pc:sldChg>
      <pc:sldChg chg="addSp delSp modSp new">
        <pc:chgData name="Aditya C." userId="52149d970a381a3d" providerId="LiveId" clId="{9805067A-3B81-4E4D-8387-552002AF64E9}" dt="2020-06-09T05:20:57.811" v="4242" actId="478"/>
        <pc:sldMkLst>
          <pc:docMk/>
          <pc:sldMk cId="3883718810" sldId="304"/>
        </pc:sldMkLst>
        <pc:spChg chg="mod">
          <ac:chgData name="Aditya C." userId="52149d970a381a3d" providerId="LiveId" clId="{9805067A-3B81-4E4D-8387-552002AF64E9}" dt="2020-06-08T03:15:49.282" v="417" actId="20577"/>
          <ac:spMkLst>
            <pc:docMk/>
            <pc:sldMk cId="3883718810" sldId="304"/>
            <ac:spMk id="2" creationId="{7B85429E-7DF6-5949-9F31-9C4A7E5A3521}"/>
          </ac:spMkLst>
        </pc:spChg>
        <pc:spChg chg="mod">
          <ac:chgData name="Aditya C." userId="52149d970a381a3d" providerId="LiveId" clId="{9805067A-3B81-4E4D-8387-552002AF64E9}" dt="2020-06-08T17:15:49.998" v="1329" actId="20577"/>
          <ac:spMkLst>
            <pc:docMk/>
            <pc:sldMk cId="3883718810" sldId="304"/>
            <ac:spMk id="3" creationId="{16E35A04-BF6A-2C49-BEAE-9C512C4DD5EE}"/>
          </ac:spMkLst>
        </pc:spChg>
        <pc:picChg chg="add del mod">
          <ac:chgData name="Aditya C." userId="52149d970a381a3d" providerId="LiveId" clId="{9805067A-3B81-4E4D-8387-552002AF64E9}" dt="2020-06-09T05:20:57.811" v="4242" actId="478"/>
          <ac:picMkLst>
            <pc:docMk/>
            <pc:sldMk cId="3883718810" sldId="304"/>
            <ac:picMk id="6" creationId="{A7714D0C-E0C1-764F-AB58-49DEC2FACA57}"/>
          </ac:picMkLst>
        </pc:picChg>
      </pc:sldChg>
      <pc:sldChg chg="modSp new">
        <pc:chgData name="Aditya C." userId="52149d970a381a3d" providerId="LiveId" clId="{9805067A-3B81-4E4D-8387-552002AF64E9}" dt="2020-06-08T03:19:27.066" v="790" actId="20577"/>
        <pc:sldMkLst>
          <pc:docMk/>
          <pc:sldMk cId="2310634740" sldId="305"/>
        </pc:sldMkLst>
        <pc:spChg chg="mod">
          <ac:chgData name="Aditya C." userId="52149d970a381a3d" providerId="LiveId" clId="{9805067A-3B81-4E4D-8387-552002AF64E9}" dt="2020-06-08T03:19:04.715" v="763" actId="20577"/>
          <ac:spMkLst>
            <pc:docMk/>
            <pc:sldMk cId="2310634740" sldId="305"/>
            <ac:spMk id="2" creationId="{5CD23C28-C0E9-4345-8F89-859036F13427}"/>
          </ac:spMkLst>
        </pc:spChg>
        <pc:spChg chg="mod">
          <ac:chgData name="Aditya C." userId="52149d970a381a3d" providerId="LiveId" clId="{9805067A-3B81-4E4D-8387-552002AF64E9}" dt="2020-06-08T03:19:27.066" v="790" actId="20577"/>
          <ac:spMkLst>
            <pc:docMk/>
            <pc:sldMk cId="2310634740" sldId="305"/>
            <ac:spMk id="3" creationId="{81E32E2F-F443-D247-A54C-A95AA5383F04}"/>
          </ac:spMkLst>
        </pc:spChg>
      </pc:sldChg>
      <pc:sldChg chg="addSp modSp new">
        <pc:chgData name="Aditya C." userId="52149d970a381a3d" providerId="LiveId" clId="{9805067A-3B81-4E4D-8387-552002AF64E9}" dt="2020-06-09T05:26:25.535" v="4340" actId="1076"/>
        <pc:sldMkLst>
          <pc:docMk/>
          <pc:sldMk cId="3014171050" sldId="306"/>
        </pc:sldMkLst>
        <pc:spChg chg="mod">
          <ac:chgData name="Aditya C." userId="52149d970a381a3d" providerId="LiveId" clId="{9805067A-3B81-4E4D-8387-552002AF64E9}" dt="2020-06-08T15:00:05.297" v="807" actId="20577"/>
          <ac:spMkLst>
            <pc:docMk/>
            <pc:sldMk cId="3014171050" sldId="306"/>
            <ac:spMk id="2" creationId="{F5D57EDB-82E5-D140-89C5-B8255BA9E943}"/>
          </ac:spMkLst>
        </pc:spChg>
        <pc:spChg chg="mod">
          <ac:chgData name="Aditya C." userId="52149d970a381a3d" providerId="LiveId" clId="{9805067A-3B81-4E4D-8387-552002AF64E9}" dt="2020-06-08T15:10:05.352" v="1299"/>
          <ac:spMkLst>
            <pc:docMk/>
            <pc:sldMk cId="3014171050" sldId="306"/>
            <ac:spMk id="3" creationId="{C6E3213B-DF3C-2C40-A8BC-D99145350645}"/>
          </ac:spMkLst>
        </pc:spChg>
        <pc:picChg chg="add mod">
          <ac:chgData name="Aditya C." userId="52149d970a381a3d" providerId="LiveId" clId="{9805067A-3B81-4E4D-8387-552002AF64E9}" dt="2020-06-09T05:26:25.535" v="4340" actId="1076"/>
          <ac:picMkLst>
            <pc:docMk/>
            <pc:sldMk cId="3014171050" sldId="306"/>
            <ac:picMk id="6" creationId="{E1EC7F5C-92B6-C345-835C-E5464E6F8B3E}"/>
          </ac:picMkLst>
        </pc:picChg>
      </pc:sldChg>
      <pc:sldChg chg="addSp modSp new">
        <pc:chgData name="Aditya C." userId="52149d970a381a3d" providerId="LiveId" clId="{9805067A-3B81-4E4D-8387-552002AF64E9}" dt="2020-06-08T17:40:46.933" v="1880" actId="1036"/>
        <pc:sldMkLst>
          <pc:docMk/>
          <pc:sldMk cId="774433212" sldId="307"/>
        </pc:sldMkLst>
        <pc:spChg chg="mod">
          <ac:chgData name="Aditya C." userId="52149d970a381a3d" providerId="LiveId" clId="{9805067A-3B81-4E4D-8387-552002AF64E9}" dt="2020-06-08T15:01:19.629" v="836" actId="20577"/>
          <ac:spMkLst>
            <pc:docMk/>
            <pc:sldMk cId="774433212" sldId="307"/>
            <ac:spMk id="2" creationId="{B1C66493-96B0-4444-ABD4-197EF36CE4E9}"/>
          </ac:spMkLst>
        </pc:spChg>
        <pc:spChg chg="mod">
          <ac:chgData name="Aditya C." userId="52149d970a381a3d" providerId="LiveId" clId="{9805067A-3B81-4E4D-8387-552002AF64E9}" dt="2020-06-08T17:33:58.977" v="1692" actId="14"/>
          <ac:spMkLst>
            <pc:docMk/>
            <pc:sldMk cId="774433212" sldId="307"/>
            <ac:spMk id="3" creationId="{2C2D7C97-E3C2-084D-A4B8-11A25BD42F76}"/>
          </ac:spMkLst>
        </pc:spChg>
        <pc:spChg chg="add mod">
          <ac:chgData name="Aditya C." userId="52149d970a381a3d" providerId="LiveId" clId="{9805067A-3B81-4E4D-8387-552002AF64E9}" dt="2020-06-08T17:40:29.480" v="1864" actId="113"/>
          <ac:spMkLst>
            <pc:docMk/>
            <pc:sldMk cId="774433212" sldId="307"/>
            <ac:spMk id="9" creationId="{787A9681-F499-6646-8469-AC3D3E711620}"/>
          </ac:spMkLst>
        </pc:spChg>
        <pc:spChg chg="add mod">
          <ac:chgData name="Aditya C." userId="52149d970a381a3d" providerId="LiveId" clId="{9805067A-3B81-4E4D-8387-552002AF64E9}" dt="2020-06-08T17:40:37.902" v="1871" actId="113"/>
          <ac:spMkLst>
            <pc:docMk/>
            <pc:sldMk cId="774433212" sldId="307"/>
            <ac:spMk id="10" creationId="{572B4EA7-AA57-904B-B0D8-68CB3FB15B14}"/>
          </ac:spMkLst>
        </pc:spChg>
        <pc:spChg chg="add mod">
          <ac:chgData name="Aditya C." userId="52149d970a381a3d" providerId="LiveId" clId="{9805067A-3B81-4E4D-8387-552002AF64E9}" dt="2020-06-08T17:40:46.933" v="1880" actId="1036"/>
          <ac:spMkLst>
            <pc:docMk/>
            <pc:sldMk cId="774433212" sldId="307"/>
            <ac:spMk id="13" creationId="{CA8A613C-926C-0442-9185-6AE8E16018C4}"/>
          </ac:spMkLst>
        </pc:spChg>
        <pc:picChg chg="add mod modCrop">
          <ac:chgData name="Aditya C." userId="52149d970a381a3d" providerId="LiveId" clId="{9805067A-3B81-4E4D-8387-552002AF64E9}" dt="2020-06-08T17:40:37.661" v="1870" actId="1037"/>
          <ac:picMkLst>
            <pc:docMk/>
            <pc:sldMk cId="774433212" sldId="307"/>
            <ac:picMk id="6" creationId="{258DE818-6FD3-264B-8BED-4CB4FB0F71FF}"/>
          </ac:picMkLst>
        </pc:picChg>
        <pc:cxnChg chg="add mod">
          <ac:chgData name="Aditya C." userId="52149d970a381a3d" providerId="LiveId" clId="{9805067A-3B81-4E4D-8387-552002AF64E9}" dt="2020-06-08T17:37:59.983" v="1742" actId="1037"/>
          <ac:cxnSpMkLst>
            <pc:docMk/>
            <pc:sldMk cId="774433212" sldId="307"/>
            <ac:cxnSpMk id="7" creationId="{458047C7-2EAE-4F4A-A68D-6120FB88CD68}"/>
          </ac:cxnSpMkLst>
        </pc:cxnChg>
        <pc:cxnChg chg="add mod">
          <ac:chgData name="Aditya C." userId="52149d970a381a3d" providerId="LiveId" clId="{9805067A-3B81-4E4D-8387-552002AF64E9}" dt="2020-06-08T17:36:47.362" v="1719" actId="1076"/>
          <ac:cxnSpMkLst>
            <pc:docMk/>
            <pc:sldMk cId="774433212" sldId="307"/>
            <ac:cxnSpMk id="8" creationId="{E138D4DA-D304-AA44-9343-28612237C071}"/>
          </ac:cxnSpMkLst>
        </pc:cxnChg>
        <pc:cxnChg chg="add mod">
          <ac:chgData name="Aditya C." userId="52149d970a381a3d" providerId="LiveId" clId="{9805067A-3B81-4E4D-8387-552002AF64E9}" dt="2020-06-08T17:38:46.374" v="1750" actId="1076"/>
          <ac:cxnSpMkLst>
            <pc:docMk/>
            <pc:sldMk cId="774433212" sldId="307"/>
            <ac:cxnSpMk id="11" creationId="{EEF8AF18-F09F-1249-9E7E-A84E2B734683}"/>
          </ac:cxnSpMkLst>
        </pc:cxnChg>
        <pc:cxnChg chg="add mod">
          <ac:chgData name="Aditya C." userId="52149d970a381a3d" providerId="LiveId" clId="{9805067A-3B81-4E4D-8387-552002AF64E9}" dt="2020-06-08T17:40:06.071" v="1858" actId="688"/>
          <ac:cxnSpMkLst>
            <pc:docMk/>
            <pc:sldMk cId="774433212" sldId="307"/>
            <ac:cxnSpMk id="12" creationId="{B02254D4-D7D9-2043-9140-8279E9548386}"/>
          </ac:cxnSpMkLst>
        </pc:cxnChg>
      </pc:sldChg>
      <pc:sldChg chg="addSp modSp new ord">
        <pc:chgData name="Aditya C." userId="52149d970a381a3d" providerId="LiveId" clId="{9805067A-3B81-4E4D-8387-552002AF64E9}" dt="2020-06-09T05:27:28.753" v="4350" actId="1076"/>
        <pc:sldMkLst>
          <pc:docMk/>
          <pc:sldMk cId="866161600" sldId="308"/>
        </pc:sldMkLst>
        <pc:spChg chg="mod">
          <ac:chgData name="Aditya C." userId="52149d970a381a3d" providerId="LiveId" clId="{9805067A-3B81-4E4D-8387-552002AF64E9}" dt="2020-06-08T20:27:13.598" v="2156" actId="20577"/>
          <ac:spMkLst>
            <pc:docMk/>
            <pc:sldMk cId="866161600" sldId="308"/>
            <ac:spMk id="2" creationId="{E6A5061F-3509-6346-B66D-F6D38138EFE9}"/>
          </ac:spMkLst>
        </pc:spChg>
        <pc:spChg chg="mod">
          <ac:chgData name="Aditya C." userId="52149d970a381a3d" providerId="LiveId" clId="{9805067A-3B81-4E4D-8387-552002AF64E9}" dt="2020-06-09T05:27:22.895" v="4349" actId="20577"/>
          <ac:spMkLst>
            <pc:docMk/>
            <pc:sldMk cId="866161600" sldId="308"/>
            <ac:spMk id="3" creationId="{57486107-23DC-5541-BC2F-E982BCC5190F}"/>
          </ac:spMkLst>
        </pc:spChg>
        <pc:picChg chg="add mod">
          <ac:chgData name="Aditya C." userId="52149d970a381a3d" providerId="LiveId" clId="{9805067A-3B81-4E4D-8387-552002AF64E9}" dt="2020-06-09T05:27:28.753" v="4350" actId="1076"/>
          <ac:picMkLst>
            <pc:docMk/>
            <pc:sldMk cId="866161600" sldId="308"/>
            <ac:picMk id="6" creationId="{CB6A0061-2E82-C242-B903-79A113339E6B}"/>
          </ac:picMkLst>
        </pc:picChg>
        <pc:picChg chg="add mod">
          <ac:chgData name="Aditya C." userId="52149d970a381a3d" providerId="LiveId" clId="{9805067A-3B81-4E4D-8387-552002AF64E9}" dt="2020-06-09T05:27:28.753" v="4350" actId="1076"/>
          <ac:picMkLst>
            <pc:docMk/>
            <pc:sldMk cId="866161600" sldId="308"/>
            <ac:picMk id="7" creationId="{6A09D572-4119-ED4A-9F20-06669C2E30D8}"/>
          </ac:picMkLst>
        </pc:picChg>
      </pc:sldChg>
      <pc:sldChg chg="addSp delSp modSp new ord">
        <pc:chgData name="Aditya C." userId="52149d970a381a3d" providerId="LiveId" clId="{9805067A-3B81-4E4D-8387-552002AF64E9}" dt="2020-06-09T05:26:44.270" v="4341" actId="478"/>
        <pc:sldMkLst>
          <pc:docMk/>
          <pc:sldMk cId="1151934493" sldId="309"/>
        </pc:sldMkLst>
        <pc:spChg chg="mod">
          <ac:chgData name="Aditya C." userId="52149d970a381a3d" providerId="LiveId" clId="{9805067A-3B81-4E4D-8387-552002AF64E9}" dt="2020-06-08T20:28:02.470" v="2180" actId="20577"/>
          <ac:spMkLst>
            <pc:docMk/>
            <pc:sldMk cId="1151934493" sldId="309"/>
            <ac:spMk id="2" creationId="{84AF1DF3-ABA1-EB46-BDC6-287583F1458D}"/>
          </ac:spMkLst>
        </pc:spChg>
        <pc:spChg chg="mod">
          <ac:chgData name="Aditya C." userId="52149d970a381a3d" providerId="LiveId" clId="{9805067A-3B81-4E4D-8387-552002AF64E9}" dt="2020-06-08T20:32:34.871" v="2364" actId="20577"/>
          <ac:spMkLst>
            <pc:docMk/>
            <pc:sldMk cId="1151934493" sldId="309"/>
            <ac:spMk id="3" creationId="{FB8F08D1-C95B-4A4E-9B51-77E977280518}"/>
          </ac:spMkLst>
        </pc:spChg>
        <pc:picChg chg="add del mod">
          <ac:chgData name="Aditya C." userId="52149d970a381a3d" providerId="LiveId" clId="{9805067A-3B81-4E4D-8387-552002AF64E9}" dt="2020-06-09T05:26:44.270" v="4341" actId="478"/>
          <ac:picMkLst>
            <pc:docMk/>
            <pc:sldMk cId="1151934493" sldId="309"/>
            <ac:picMk id="6" creationId="{70E525A4-9AE0-0E4C-BC19-5C3727517A94}"/>
          </ac:picMkLst>
        </pc:picChg>
        <pc:picChg chg="add del mod modCrop">
          <ac:chgData name="Aditya C." userId="52149d970a381a3d" providerId="LiveId" clId="{9805067A-3B81-4E4D-8387-552002AF64E9}" dt="2020-06-09T05:26:44.270" v="4341" actId="478"/>
          <ac:picMkLst>
            <pc:docMk/>
            <pc:sldMk cId="1151934493" sldId="309"/>
            <ac:picMk id="7" creationId="{11397FBE-5092-6B49-8E26-306377275130}"/>
          </ac:picMkLst>
        </pc:picChg>
      </pc:sldChg>
      <pc:sldChg chg="modSp new del ord">
        <pc:chgData name="Aditya C." userId="52149d970a381a3d" providerId="LiveId" clId="{9805067A-3B81-4E4D-8387-552002AF64E9}" dt="2020-06-08T20:39:16.340" v="2625" actId="2696"/>
        <pc:sldMkLst>
          <pc:docMk/>
          <pc:sldMk cId="2691237059" sldId="310"/>
        </pc:sldMkLst>
        <pc:spChg chg="mod">
          <ac:chgData name="Aditya C." userId="52149d970a381a3d" providerId="LiveId" clId="{9805067A-3B81-4E4D-8387-552002AF64E9}" dt="2020-06-08T15:08:16.255" v="1279" actId="20577"/>
          <ac:spMkLst>
            <pc:docMk/>
            <pc:sldMk cId="2691237059" sldId="310"/>
            <ac:spMk id="2" creationId="{C7754B8F-63DB-6D44-BA2A-282020A6DDBE}"/>
          </ac:spMkLst>
        </pc:spChg>
      </pc:sldChg>
      <pc:sldChg chg="modSp new">
        <pc:chgData name="Aditya C." userId="52149d970a381a3d" providerId="LiveId" clId="{9805067A-3B81-4E4D-8387-552002AF64E9}" dt="2020-06-08T15:08:33.406" v="1286" actId="20577"/>
        <pc:sldMkLst>
          <pc:docMk/>
          <pc:sldMk cId="1246271290" sldId="311"/>
        </pc:sldMkLst>
        <pc:spChg chg="mod">
          <ac:chgData name="Aditya C." userId="52149d970a381a3d" providerId="LiveId" clId="{9805067A-3B81-4E4D-8387-552002AF64E9}" dt="2020-06-08T15:08:33.406" v="1286" actId="20577"/>
          <ac:spMkLst>
            <pc:docMk/>
            <pc:sldMk cId="1246271290" sldId="311"/>
            <ac:spMk id="2" creationId="{3E0F2E14-55C2-D240-95E3-2A41D1607C64}"/>
          </ac:spMkLst>
        </pc:spChg>
      </pc:sldChg>
      <pc:sldChg chg="modSp new del">
        <pc:chgData name="Aditya C." userId="52149d970a381a3d" providerId="LiveId" clId="{9805067A-3B81-4E4D-8387-552002AF64E9}" dt="2020-06-08T20:40:48.158" v="2657" actId="2696"/>
        <pc:sldMkLst>
          <pc:docMk/>
          <pc:sldMk cId="1251456188" sldId="312"/>
        </pc:sldMkLst>
        <pc:spChg chg="mod">
          <ac:chgData name="Aditya C." userId="52149d970a381a3d" providerId="LiveId" clId="{9805067A-3B81-4E4D-8387-552002AF64E9}" dt="2020-06-08T15:08:50.797" v="1293" actId="20577"/>
          <ac:spMkLst>
            <pc:docMk/>
            <pc:sldMk cId="1251456188" sldId="312"/>
            <ac:spMk id="2" creationId="{FD064F1F-B1A7-0F48-8C4B-F8F2F59AEB68}"/>
          </ac:spMkLst>
        </pc:spChg>
      </pc:sldChg>
      <pc:sldChg chg="addSp modSp new">
        <pc:chgData name="Aditya C." userId="52149d970a381a3d" providerId="LiveId" clId="{9805067A-3B81-4E4D-8387-552002AF64E9}" dt="2020-06-08T17:31:51.228" v="1678" actId="1076"/>
        <pc:sldMkLst>
          <pc:docMk/>
          <pc:sldMk cId="3599744640" sldId="313"/>
        </pc:sldMkLst>
        <pc:spChg chg="mod">
          <ac:chgData name="Aditya C." userId="52149d970a381a3d" providerId="LiveId" clId="{9805067A-3B81-4E4D-8387-552002AF64E9}" dt="2020-06-08T17:19:46.115" v="1358" actId="20577"/>
          <ac:spMkLst>
            <pc:docMk/>
            <pc:sldMk cId="3599744640" sldId="313"/>
            <ac:spMk id="2" creationId="{000933FE-A4C7-F54F-BEBC-006DA8BEA428}"/>
          </ac:spMkLst>
        </pc:spChg>
        <pc:spChg chg="mod">
          <ac:chgData name="Aditya C." userId="52149d970a381a3d" providerId="LiveId" clId="{9805067A-3B81-4E4D-8387-552002AF64E9}" dt="2020-06-08T17:19:51.873" v="1373" actId="20577"/>
          <ac:spMkLst>
            <pc:docMk/>
            <pc:sldMk cId="3599744640" sldId="313"/>
            <ac:spMk id="3" creationId="{57EBBB1F-B9C1-D64D-8966-4784387E1C05}"/>
          </ac:spMkLst>
        </pc:spChg>
        <pc:picChg chg="add mod">
          <ac:chgData name="Aditya C." userId="52149d970a381a3d" providerId="LiveId" clId="{9805067A-3B81-4E4D-8387-552002AF64E9}" dt="2020-06-08T17:20:08.371" v="1378" actId="1076"/>
          <ac:picMkLst>
            <pc:docMk/>
            <pc:sldMk cId="3599744640" sldId="313"/>
            <ac:picMk id="6" creationId="{807675A2-5C5C-FB4B-BF31-477DD2640683}"/>
          </ac:picMkLst>
        </pc:picChg>
        <pc:picChg chg="add mod modCrop">
          <ac:chgData name="Aditya C." userId="52149d970a381a3d" providerId="LiveId" clId="{9805067A-3B81-4E4D-8387-552002AF64E9}" dt="2020-06-08T17:31:51.228" v="1678" actId="1076"/>
          <ac:picMkLst>
            <pc:docMk/>
            <pc:sldMk cId="3599744640" sldId="313"/>
            <ac:picMk id="7" creationId="{8F901911-421E-6A49-A159-68FC116F0AD8}"/>
          </ac:picMkLst>
        </pc:picChg>
      </pc:sldChg>
      <pc:sldChg chg="addSp delSp modSp new">
        <pc:chgData name="Aditya C." userId="52149d970a381a3d" providerId="LiveId" clId="{9805067A-3B81-4E4D-8387-552002AF64E9}" dt="2020-06-08T17:29:49.554" v="1668" actId="1076"/>
        <pc:sldMkLst>
          <pc:docMk/>
          <pc:sldMk cId="2130036361" sldId="314"/>
        </pc:sldMkLst>
        <pc:spChg chg="mod">
          <ac:chgData name="Aditya C." userId="52149d970a381a3d" providerId="LiveId" clId="{9805067A-3B81-4E4D-8387-552002AF64E9}" dt="2020-06-08T17:20:34.859" v="1398" actId="20577"/>
          <ac:spMkLst>
            <pc:docMk/>
            <pc:sldMk cId="2130036361" sldId="314"/>
            <ac:spMk id="2" creationId="{B334D81F-0B30-4D4E-A834-F63B6A73B8B7}"/>
          </ac:spMkLst>
        </pc:spChg>
        <pc:spChg chg="mod">
          <ac:chgData name="Aditya C." userId="52149d970a381a3d" providerId="LiveId" clId="{9805067A-3B81-4E4D-8387-552002AF64E9}" dt="2020-06-08T17:22:57.201" v="1602" actId="20577"/>
          <ac:spMkLst>
            <pc:docMk/>
            <pc:sldMk cId="2130036361" sldId="314"/>
            <ac:spMk id="3" creationId="{E5089C4A-E9D5-F34B-AADC-AC2C5377CA77}"/>
          </ac:spMkLst>
        </pc:spChg>
        <pc:spChg chg="add del mod">
          <ac:chgData name="Aditya C." userId="52149d970a381a3d" providerId="LiveId" clId="{9805067A-3B81-4E4D-8387-552002AF64E9}" dt="2020-06-08T17:27:13.716" v="1625" actId="478"/>
          <ac:spMkLst>
            <pc:docMk/>
            <pc:sldMk cId="2130036361" sldId="314"/>
            <ac:spMk id="17" creationId="{244CA4E2-9568-E947-92CA-E7AA48718D3B}"/>
          </ac:spMkLst>
        </pc:spChg>
        <pc:picChg chg="add del">
          <ac:chgData name="Aditya C." userId="52149d970a381a3d" providerId="LiveId" clId="{9805067A-3B81-4E4D-8387-552002AF64E9}" dt="2020-06-08T17:20:38.850" v="1400"/>
          <ac:picMkLst>
            <pc:docMk/>
            <pc:sldMk cId="2130036361" sldId="314"/>
            <ac:picMk id="6" creationId="{457788BF-A0B5-9E45-8B25-6764D71FD560}"/>
          </ac:picMkLst>
        </pc:picChg>
        <pc:picChg chg="add del mod">
          <ac:chgData name="Aditya C." userId="52149d970a381a3d" providerId="LiveId" clId="{9805067A-3B81-4E4D-8387-552002AF64E9}" dt="2020-06-08T17:20:47.525" v="1404" actId="478"/>
          <ac:picMkLst>
            <pc:docMk/>
            <pc:sldMk cId="2130036361" sldId="314"/>
            <ac:picMk id="7" creationId="{01A68CA2-8222-2A45-9EB6-860877BCA87C}"/>
          </ac:picMkLst>
        </pc:picChg>
        <pc:picChg chg="add del mod">
          <ac:chgData name="Aditya C." userId="52149d970a381a3d" providerId="LiveId" clId="{9805067A-3B81-4E4D-8387-552002AF64E9}" dt="2020-06-08T17:27:25.938" v="1626" actId="478"/>
          <ac:picMkLst>
            <pc:docMk/>
            <pc:sldMk cId="2130036361" sldId="314"/>
            <ac:picMk id="8" creationId="{67B4DF8D-EA5F-C944-AAE8-EED1B284F5BC}"/>
          </ac:picMkLst>
        </pc:picChg>
        <pc:picChg chg="add mod">
          <ac:chgData name="Aditya C." userId="52149d970a381a3d" providerId="LiveId" clId="{9805067A-3B81-4E4D-8387-552002AF64E9}" dt="2020-06-08T17:29:31.591" v="1659" actId="1037"/>
          <ac:picMkLst>
            <pc:docMk/>
            <pc:sldMk cId="2130036361" sldId="314"/>
            <ac:picMk id="18" creationId="{2B120166-2EE2-9C47-A1B9-430E0C5E66DD}"/>
          </ac:picMkLst>
        </pc:picChg>
        <pc:cxnChg chg="add del mod">
          <ac:chgData name="Aditya C." userId="52149d970a381a3d" providerId="LiveId" clId="{9805067A-3B81-4E4D-8387-552002AF64E9}" dt="2020-06-08T17:25:57.517" v="1612" actId="478"/>
          <ac:cxnSpMkLst>
            <pc:docMk/>
            <pc:sldMk cId="2130036361" sldId="314"/>
            <ac:cxnSpMk id="10" creationId="{1468BFAC-B805-524B-AE5F-3F3728D087C1}"/>
          </ac:cxnSpMkLst>
        </pc:cxnChg>
        <pc:cxnChg chg="add del mod">
          <ac:chgData name="Aditya C." userId="52149d970a381a3d" providerId="LiveId" clId="{9805067A-3B81-4E4D-8387-552002AF64E9}" dt="2020-06-08T17:25:59.842" v="1614" actId="478"/>
          <ac:cxnSpMkLst>
            <pc:docMk/>
            <pc:sldMk cId="2130036361" sldId="314"/>
            <ac:cxnSpMk id="11" creationId="{9AC32D0D-E414-C641-BFB7-D66E5EBFFC4E}"/>
          </ac:cxnSpMkLst>
        </pc:cxnChg>
        <pc:cxnChg chg="add del mod">
          <ac:chgData name="Aditya C." userId="52149d970a381a3d" providerId="LiveId" clId="{9805067A-3B81-4E4D-8387-552002AF64E9}" dt="2020-06-08T17:25:58.771" v="1613" actId="478"/>
          <ac:cxnSpMkLst>
            <pc:docMk/>
            <pc:sldMk cId="2130036361" sldId="314"/>
            <ac:cxnSpMk id="12" creationId="{459A52CC-FEBE-7B4C-93B5-1DDA80C80615}"/>
          </ac:cxnSpMkLst>
        </pc:cxnChg>
        <pc:cxnChg chg="add mod">
          <ac:chgData name="Aditya C." userId="52149d970a381a3d" providerId="LiveId" clId="{9805067A-3B81-4E4D-8387-552002AF64E9}" dt="2020-06-08T17:29:46.530" v="1667" actId="1076"/>
          <ac:cxnSpMkLst>
            <pc:docMk/>
            <pc:sldMk cId="2130036361" sldId="314"/>
            <ac:cxnSpMk id="14" creationId="{E688A384-4F3A-4848-B81B-BC807EBE4FAB}"/>
          </ac:cxnSpMkLst>
        </pc:cxnChg>
        <pc:cxnChg chg="add mod">
          <ac:chgData name="Aditya C." userId="52149d970a381a3d" providerId="LiveId" clId="{9805067A-3B81-4E4D-8387-552002AF64E9}" dt="2020-06-08T17:29:49.554" v="1668" actId="1076"/>
          <ac:cxnSpMkLst>
            <pc:docMk/>
            <pc:sldMk cId="2130036361" sldId="314"/>
            <ac:cxnSpMk id="15" creationId="{F5230421-9FBC-DC42-A241-72870C2D1F19}"/>
          </ac:cxnSpMkLst>
        </pc:cxnChg>
        <pc:cxnChg chg="add mod">
          <ac:chgData name="Aditya C." userId="52149d970a381a3d" providerId="LiveId" clId="{9805067A-3B81-4E4D-8387-552002AF64E9}" dt="2020-06-08T17:29:43.942" v="1666" actId="1076"/>
          <ac:cxnSpMkLst>
            <pc:docMk/>
            <pc:sldMk cId="2130036361" sldId="314"/>
            <ac:cxnSpMk id="16" creationId="{9832933C-B1B5-A342-AF58-49300A35FD8E}"/>
          </ac:cxnSpMkLst>
        </pc:cxnChg>
        <pc:cxnChg chg="add mod">
          <ac:chgData name="Aditya C." userId="52149d970a381a3d" providerId="LiveId" clId="{9805067A-3B81-4E4D-8387-552002AF64E9}" dt="2020-06-08T17:29:35.354" v="1665" actId="1036"/>
          <ac:cxnSpMkLst>
            <pc:docMk/>
            <pc:sldMk cId="2130036361" sldId="314"/>
            <ac:cxnSpMk id="20" creationId="{D9D83715-1252-A54B-8C2B-290B58B5028D}"/>
          </ac:cxnSpMkLst>
        </pc:cxnChg>
      </pc:sldChg>
      <pc:sldChg chg="addSp modSp new">
        <pc:chgData name="Aditya C." userId="52149d970a381a3d" providerId="LiveId" clId="{9805067A-3B81-4E4D-8387-552002AF64E9}" dt="2020-06-09T05:19:40.836" v="4223" actId="1076"/>
        <pc:sldMkLst>
          <pc:docMk/>
          <pc:sldMk cId="1221566149" sldId="315"/>
        </pc:sldMkLst>
        <pc:spChg chg="mod">
          <ac:chgData name="Aditya C." userId="52149d970a381a3d" providerId="LiveId" clId="{9805067A-3B81-4E4D-8387-552002AF64E9}" dt="2020-06-08T20:19:37.942" v="1899" actId="20577"/>
          <ac:spMkLst>
            <pc:docMk/>
            <pc:sldMk cId="1221566149" sldId="315"/>
            <ac:spMk id="2" creationId="{5DD2B45A-3027-204A-ACB6-2EEEF247D726}"/>
          </ac:spMkLst>
        </pc:spChg>
        <pc:spChg chg="mod">
          <ac:chgData name="Aditya C." userId="52149d970a381a3d" providerId="LiveId" clId="{9805067A-3B81-4E4D-8387-552002AF64E9}" dt="2020-06-08T20:23:19.100" v="2080" actId="20577"/>
          <ac:spMkLst>
            <pc:docMk/>
            <pc:sldMk cId="1221566149" sldId="315"/>
            <ac:spMk id="3" creationId="{1D6ACCAD-4688-394F-B596-E00C9B431EA5}"/>
          </ac:spMkLst>
        </pc:spChg>
        <pc:picChg chg="add mod modCrop">
          <ac:chgData name="Aditya C." userId="52149d970a381a3d" providerId="LiveId" clId="{9805067A-3B81-4E4D-8387-552002AF64E9}" dt="2020-06-09T05:19:40.836" v="4223" actId="1076"/>
          <ac:picMkLst>
            <pc:docMk/>
            <pc:sldMk cId="1221566149" sldId="315"/>
            <ac:picMk id="6" creationId="{0D1106AB-C3F2-FC48-AEA4-82ECD17158E4}"/>
          </ac:picMkLst>
        </pc:picChg>
      </pc:sldChg>
      <pc:sldChg chg="modSp new del">
        <pc:chgData name="Aditya C." userId="52149d970a381a3d" providerId="LiveId" clId="{9805067A-3B81-4E4D-8387-552002AF64E9}" dt="2020-06-08T20:26:09.098" v="2114" actId="2696"/>
        <pc:sldMkLst>
          <pc:docMk/>
          <pc:sldMk cId="1019256686" sldId="316"/>
        </pc:sldMkLst>
        <pc:spChg chg="mod">
          <ac:chgData name="Aditya C." userId="52149d970a381a3d" providerId="LiveId" clId="{9805067A-3B81-4E4D-8387-552002AF64E9}" dt="2020-06-08T20:25:18.236" v="2100" actId="20577"/>
          <ac:spMkLst>
            <pc:docMk/>
            <pc:sldMk cId="1019256686" sldId="316"/>
            <ac:spMk id="2" creationId="{9EC88DBD-56D5-DA42-8252-28998595DD50}"/>
          </ac:spMkLst>
        </pc:spChg>
        <pc:spChg chg="mod">
          <ac:chgData name="Aditya C." userId="52149d970a381a3d" providerId="LiveId" clId="{9805067A-3B81-4E4D-8387-552002AF64E9}" dt="2020-06-08T20:25:23.475" v="2112" actId="20577"/>
          <ac:spMkLst>
            <pc:docMk/>
            <pc:sldMk cId="1019256686" sldId="316"/>
            <ac:spMk id="3" creationId="{91D201BF-B651-F14D-BC37-EB3D33965C63}"/>
          </ac:spMkLst>
        </pc:spChg>
      </pc:sldChg>
      <pc:sldChg chg="modSp add ord">
        <pc:chgData name="Aditya C." userId="52149d970a381a3d" providerId="LiveId" clId="{9805067A-3B81-4E4D-8387-552002AF64E9}" dt="2020-06-08T21:29:57.168" v="3148" actId="20577"/>
        <pc:sldMkLst>
          <pc:docMk/>
          <pc:sldMk cId="2033884602" sldId="316"/>
        </pc:sldMkLst>
        <pc:spChg chg="mod">
          <ac:chgData name="Aditya C." userId="52149d970a381a3d" providerId="LiveId" clId="{9805067A-3B81-4E4D-8387-552002AF64E9}" dt="2020-06-08T21:29:57.168" v="3148" actId="20577"/>
          <ac:spMkLst>
            <pc:docMk/>
            <pc:sldMk cId="2033884602" sldId="316"/>
            <ac:spMk id="3" creationId="{FB8F08D1-C95B-4A4E-9B51-77E977280518}"/>
          </ac:spMkLst>
        </pc:spChg>
      </pc:sldChg>
      <pc:sldChg chg="addSp delSp modSp new ord">
        <pc:chgData name="Aditya C." userId="52149d970a381a3d" providerId="LiveId" clId="{9805067A-3B81-4E4D-8387-552002AF64E9}" dt="2020-06-08T21:29:19.252" v="3137" actId="20577"/>
        <pc:sldMkLst>
          <pc:docMk/>
          <pc:sldMk cId="4120583524" sldId="317"/>
        </pc:sldMkLst>
        <pc:spChg chg="mod">
          <ac:chgData name="Aditya C." userId="52149d970a381a3d" providerId="LiveId" clId="{9805067A-3B81-4E4D-8387-552002AF64E9}" dt="2020-06-08T20:32:58.872" v="2382" actId="20577"/>
          <ac:spMkLst>
            <pc:docMk/>
            <pc:sldMk cId="4120583524" sldId="317"/>
            <ac:spMk id="2" creationId="{E53428B8-B1FC-EE4E-B214-943AF3A02624}"/>
          </ac:spMkLst>
        </pc:spChg>
        <pc:spChg chg="mod">
          <ac:chgData name="Aditya C." userId="52149d970a381a3d" providerId="LiveId" clId="{9805067A-3B81-4E4D-8387-552002AF64E9}" dt="2020-06-08T21:29:19.252" v="3137" actId="20577"/>
          <ac:spMkLst>
            <pc:docMk/>
            <pc:sldMk cId="4120583524" sldId="317"/>
            <ac:spMk id="3" creationId="{6D98F9BD-EA8A-F545-AE5C-F4164E2315F4}"/>
          </ac:spMkLst>
        </pc:spChg>
        <pc:spChg chg="add del mod">
          <ac:chgData name="Aditya C." userId="52149d970a381a3d" providerId="LiveId" clId="{9805067A-3B81-4E4D-8387-552002AF64E9}" dt="2020-06-08T20:49:12.885" v="3033" actId="478"/>
          <ac:spMkLst>
            <pc:docMk/>
            <pc:sldMk cId="4120583524" sldId="317"/>
            <ac:spMk id="6" creationId="{FC47E584-9818-5D42-9344-D5F00D0264D8}"/>
          </ac:spMkLst>
        </pc:spChg>
        <pc:spChg chg="add del mod">
          <ac:chgData name="Aditya C." userId="52149d970a381a3d" providerId="LiveId" clId="{9805067A-3B81-4E4D-8387-552002AF64E9}" dt="2020-06-08T20:49:11.231" v="3032" actId="478"/>
          <ac:spMkLst>
            <pc:docMk/>
            <pc:sldMk cId="4120583524" sldId="317"/>
            <ac:spMk id="7" creationId="{AE116C8B-25CB-5B48-B59F-4EB1BA6C5C3E}"/>
          </ac:spMkLst>
        </pc:spChg>
        <pc:spChg chg="add del mod">
          <ac:chgData name="Aditya C." userId="52149d970a381a3d" providerId="LiveId" clId="{9805067A-3B81-4E4D-8387-552002AF64E9}" dt="2020-06-08T20:49:08.847" v="3031" actId="478"/>
          <ac:spMkLst>
            <pc:docMk/>
            <pc:sldMk cId="4120583524" sldId="317"/>
            <ac:spMk id="10" creationId="{F2F33066-F9C3-2544-B411-4106FAC55AC6}"/>
          </ac:spMkLst>
        </pc:spChg>
        <pc:spChg chg="add del mod">
          <ac:chgData name="Aditya C." userId="52149d970a381a3d" providerId="LiveId" clId="{9805067A-3B81-4E4D-8387-552002AF64E9}" dt="2020-06-08T20:49:13.998" v="3034" actId="478"/>
          <ac:spMkLst>
            <pc:docMk/>
            <pc:sldMk cId="4120583524" sldId="317"/>
            <ac:spMk id="11" creationId="{72A1E733-0763-6F49-B140-D4B171786947}"/>
          </ac:spMkLst>
        </pc:spChg>
        <pc:spChg chg="add del mod">
          <ac:chgData name="Aditya C." userId="52149d970a381a3d" providerId="LiveId" clId="{9805067A-3B81-4E4D-8387-552002AF64E9}" dt="2020-06-08T20:49:15.354" v="3035" actId="478"/>
          <ac:spMkLst>
            <pc:docMk/>
            <pc:sldMk cId="4120583524" sldId="317"/>
            <ac:spMk id="12" creationId="{6FA82843-13C3-0640-BA78-7826EB6C6911}"/>
          </ac:spMkLst>
        </pc:spChg>
        <pc:spChg chg="add del mod">
          <ac:chgData name="Aditya C." userId="52149d970a381a3d" providerId="LiveId" clId="{9805067A-3B81-4E4D-8387-552002AF64E9}" dt="2020-06-08T20:49:15.829" v="3036" actId="478"/>
          <ac:spMkLst>
            <pc:docMk/>
            <pc:sldMk cId="4120583524" sldId="317"/>
            <ac:spMk id="13" creationId="{1F409EEE-4D08-1349-A774-A26F7B037AAE}"/>
          </ac:spMkLst>
        </pc:spChg>
        <pc:cxnChg chg="add del">
          <ac:chgData name="Aditya C." userId="52149d970a381a3d" providerId="LiveId" clId="{9805067A-3B81-4E4D-8387-552002AF64E9}" dt="2020-06-08T20:46:47.409" v="2948" actId="11529"/>
          <ac:cxnSpMkLst>
            <pc:docMk/>
            <pc:sldMk cId="4120583524" sldId="317"/>
            <ac:cxnSpMk id="9" creationId="{622F4500-6B7C-E145-8D84-C5946B6E041F}"/>
          </ac:cxnSpMkLst>
        </pc:cxnChg>
      </pc:sldChg>
      <pc:sldChg chg="addSp modSp new ord">
        <pc:chgData name="Aditya C." userId="52149d970a381a3d" providerId="LiveId" clId="{9805067A-3B81-4E4D-8387-552002AF64E9}" dt="2020-06-09T05:27:53.094" v="4354"/>
        <pc:sldMkLst>
          <pc:docMk/>
          <pc:sldMk cId="744736918" sldId="318"/>
        </pc:sldMkLst>
        <pc:spChg chg="mod">
          <ac:chgData name="Aditya C." userId="52149d970a381a3d" providerId="LiveId" clId="{9805067A-3B81-4E4D-8387-552002AF64E9}" dt="2020-06-08T20:34:26.038" v="2393" actId="20577"/>
          <ac:spMkLst>
            <pc:docMk/>
            <pc:sldMk cId="744736918" sldId="318"/>
            <ac:spMk id="2" creationId="{12466B97-C769-4E4C-88DD-2B81C53BEAC9}"/>
          </ac:spMkLst>
        </pc:spChg>
        <pc:spChg chg="mod">
          <ac:chgData name="Aditya C." userId="52149d970a381a3d" providerId="LiveId" clId="{9805067A-3B81-4E4D-8387-552002AF64E9}" dt="2020-06-09T05:17:21.765" v="4201" actId="20577"/>
          <ac:spMkLst>
            <pc:docMk/>
            <pc:sldMk cId="744736918" sldId="318"/>
            <ac:spMk id="3" creationId="{F8D43FCC-593F-B345-97E1-12C243C4636C}"/>
          </ac:spMkLst>
        </pc:spChg>
        <pc:spChg chg="add mod">
          <ac:chgData name="Aditya C." userId="52149d970a381a3d" providerId="LiveId" clId="{9805067A-3B81-4E4D-8387-552002AF64E9}" dt="2020-06-09T05:18:02.673" v="4215" actId="255"/>
          <ac:spMkLst>
            <pc:docMk/>
            <pc:sldMk cId="744736918" sldId="318"/>
            <ac:spMk id="7" creationId="{D00C5F94-C406-BA49-AD3D-DC69B1BD7694}"/>
          </ac:spMkLst>
        </pc:spChg>
        <pc:picChg chg="add mod modCrop">
          <ac:chgData name="Aditya C." userId="52149d970a381a3d" providerId="LiveId" clId="{9805067A-3B81-4E4D-8387-552002AF64E9}" dt="2020-06-09T05:17:44.608" v="4206" actId="1076"/>
          <ac:picMkLst>
            <pc:docMk/>
            <pc:sldMk cId="744736918" sldId="318"/>
            <ac:picMk id="6" creationId="{597E09FC-946F-3845-848A-E2EBEC3630EB}"/>
          </ac:picMkLst>
        </pc:picChg>
      </pc:sldChg>
      <pc:sldChg chg="modSp new">
        <pc:chgData name="Aditya C." userId="52149d970a381a3d" providerId="LiveId" clId="{9805067A-3B81-4E4D-8387-552002AF64E9}" dt="2020-06-08T20:40:01.642" v="2655" actId="20577"/>
        <pc:sldMkLst>
          <pc:docMk/>
          <pc:sldMk cId="824141443" sldId="319"/>
        </pc:sldMkLst>
        <pc:spChg chg="mod">
          <ac:chgData name="Aditya C." userId="52149d970a381a3d" providerId="LiveId" clId="{9805067A-3B81-4E4D-8387-552002AF64E9}" dt="2020-06-08T20:40:01.642" v="2655" actId="20577"/>
          <ac:spMkLst>
            <pc:docMk/>
            <pc:sldMk cId="824141443" sldId="319"/>
            <ac:spMk id="2" creationId="{F8B8C5E2-7EEC-524C-A6DB-117C1216B45D}"/>
          </ac:spMkLst>
        </pc:spChg>
      </pc:sldChg>
      <pc:sldChg chg="modSp new">
        <pc:chgData name="Aditya C." userId="52149d970a381a3d" providerId="LiveId" clId="{9805067A-3B81-4E4D-8387-552002AF64E9}" dt="2020-06-08T20:44:44.047" v="2925" actId="20577"/>
        <pc:sldMkLst>
          <pc:docMk/>
          <pc:sldMk cId="3601658012" sldId="320"/>
        </pc:sldMkLst>
        <pc:spChg chg="mod">
          <ac:chgData name="Aditya C." userId="52149d970a381a3d" providerId="LiveId" clId="{9805067A-3B81-4E4D-8387-552002AF64E9}" dt="2020-06-08T20:44:22.749" v="2867" actId="20577"/>
          <ac:spMkLst>
            <pc:docMk/>
            <pc:sldMk cId="3601658012" sldId="320"/>
            <ac:spMk id="2" creationId="{69B603B9-B99E-0642-A68C-DE8CD299ED63}"/>
          </ac:spMkLst>
        </pc:spChg>
        <pc:spChg chg="mod">
          <ac:chgData name="Aditya C." userId="52149d970a381a3d" providerId="LiveId" clId="{9805067A-3B81-4E4D-8387-552002AF64E9}" dt="2020-06-08T20:44:44.047" v="2925" actId="20577"/>
          <ac:spMkLst>
            <pc:docMk/>
            <pc:sldMk cId="3601658012" sldId="320"/>
            <ac:spMk id="3" creationId="{A73E7555-6CD0-AC40-A3C9-E5B5B1CA3136}"/>
          </ac:spMkLst>
        </pc:spChg>
      </pc:sldChg>
      <pc:sldChg chg="modSp new">
        <pc:chgData name="Aditya C." userId="52149d970a381a3d" providerId="LiveId" clId="{9805067A-3B81-4E4D-8387-552002AF64E9}" dt="2020-06-08T21:36:49.096" v="3687" actId="20577"/>
        <pc:sldMkLst>
          <pc:docMk/>
          <pc:sldMk cId="1534187320" sldId="321"/>
        </pc:sldMkLst>
        <pc:spChg chg="mod">
          <ac:chgData name="Aditya C." userId="52149d970a381a3d" providerId="LiveId" clId="{9805067A-3B81-4E4D-8387-552002AF64E9}" dt="2020-06-08T21:33:35.663" v="3414" actId="20577"/>
          <ac:spMkLst>
            <pc:docMk/>
            <pc:sldMk cId="1534187320" sldId="321"/>
            <ac:spMk id="2" creationId="{3C96EDA4-062B-2F4A-A356-D1A47A07B356}"/>
          </ac:spMkLst>
        </pc:spChg>
        <pc:spChg chg="mod">
          <ac:chgData name="Aditya C." userId="52149d970a381a3d" providerId="LiveId" clId="{9805067A-3B81-4E4D-8387-552002AF64E9}" dt="2020-06-08T21:36:49.096" v="3687" actId="20577"/>
          <ac:spMkLst>
            <pc:docMk/>
            <pc:sldMk cId="1534187320" sldId="321"/>
            <ac:spMk id="3" creationId="{0D22E924-A56D-7B41-933B-B64E047F76CB}"/>
          </ac:spMkLst>
        </pc:spChg>
      </pc:sldChg>
      <pc:sldChg chg="modSp new">
        <pc:chgData name="Aditya C." userId="52149d970a381a3d" providerId="LiveId" clId="{9805067A-3B81-4E4D-8387-552002AF64E9}" dt="2020-06-08T21:36:03.326" v="3671" actId="20577"/>
        <pc:sldMkLst>
          <pc:docMk/>
          <pc:sldMk cId="1018664614" sldId="322"/>
        </pc:sldMkLst>
        <pc:spChg chg="mod">
          <ac:chgData name="Aditya C." userId="52149d970a381a3d" providerId="LiveId" clId="{9805067A-3B81-4E4D-8387-552002AF64E9}" dt="2020-06-08T21:34:36.740" v="3488" actId="20577"/>
          <ac:spMkLst>
            <pc:docMk/>
            <pc:sldMk cId="1018664614" sldId="322"/>
            <ac:spMk id="2" creationId="{EF2CCDA8-51D4-0046-BFC3-4354C8756892}"/>
          </ac:spMkLst>
        </pc:spChg>
        <pc:spChg chg="mod">
          <ac:chgData name="Aditya C." userId="52149d970a381a3d" providerId="LiveId" clId="{9805067A-3B81-4E4D-8387-552002AF64E9}" dt="2020-06-08T21:36:03.326" v="3671" actId="20577"/>
          <ac:spMkLst>
            <pc:docMk/>
            <pc:sldMk cId="1018664614" sldId="322"/>
            <ac:spMk id="3" creationId="{C3394052-3A79-A04A-96DD-95D41B347687}"/>
          </ac:spMkLst>
        </pc:spChg>
      </pc:sldChg>
      <pc:sldChg chg="modSp new del">
        <pc:chgData name="Aditya C." userId="52149d970a381a3d" providerId="LiveId" clId="{9805067A-3B81-4E4D-8387-552002AF64E9}" dt="2020-06-08T21:36:35.618" v="3684" actId="2696"/>
        <pc:sldMkLst>
          <pc:docMk/>
          <pc:sldMk cId="468489218" sldId="323"/>
        </pc:sldMkLst>
        <pc:spChg chg="mod">
          <ac:chgData name="Aditya C." userId="52149d970a381a3d" providerId="LiveId" clId="{9805067A-3B81-4E4D-8387-552002AF64E9}" dt="2020-06-08T21:36:27.570" v="3683" actId="20577"/>
          <ac:spMkLst>
            <pc:docMk/>
            <pc:sldMk cId="468489218" sldId="323"/>
            <ac:spMk id="2" creationId="{E6871CAC-3941-F642-A8B1-4C0B8BDDE55D}"/>
          </ac:spMkLst>
        </pc:spChg>
      </pc:sldChg>
      <pc:sldChg chg="addSp modSp new ord">
        <pc:chgData name="Aditya C." userId="52149d970a381a3d" providerId="LiveId" clId="{9805067A-3B81-4E4D-8387-552002AF64E9}" dt="2020-06-09T05:25:06.336" v="4335" actId="113"/>
        <pc:sldMkLst>
          <pc:docMk/>
          <pc:sldMk cId="1216267698" sldId="323"/>
        </pc:sldMkLst>
        <pc:spChg chg="mod">
          <ac:chgData name="Aditya C." userId="52149d970a381a3d" providerId="LiveId" clId="{9805067A-3B81-4E4D-8387-552002AF64E9}" dt="2020-06-08T21:38:03.955" v="3700" actId="20577"/>
          <ac:spMkLst>
            <pc:docMk/>
            <pc:sldMk cId="1216267698" sldId="323"/>
            <ac:spMk id="2" creationId="{10BD332F-DF4F-534A-A5CA-57B44576F27C}"/>
          </ac:spMkLst>
        </pc:spChg>
        <pc:spChg chg="mod">
          <ac:chgData name="Aditya C." userId="52149d970a381a3d" providerId="LiveId" clId="{9805067A-3B81-4E4D-8387-552002AF64E9}" dt="2020-06-09T05:25:06.336" v="4335" actId="113"/>
          <ac:spMkLst>
            <pc:docMk/>
            <pc:sldMk cId="1216267698" sldId="323"/>
            <ac:spMk id="3" creationId="{769B98F4-BBD0-F84A-81FD-0EFCDF0AC783}"/>
          </ac:spMkLst>
        </pc:spChg>
        <pc:spChg chg="add mod">
          <ac:chgData name="Aditya C." userId="52149d970a381a3d" providerId="LiveId" clId="{9805067A-3B81-4E4D-8387-552002AF64E9}" dt="2020-06-09T05:24:30.435" v="4329" actId="1076"/>
          <ac:spMkLst>
            <pc:docMk/>
            <pc:sldMk cId="1216267698" sldId="323"/>
            <ac:spMk id="7" creationId="{AD914D03-4EAC-2848-AB83-5363DB160FBF}"/>
          </ac:spMkLst>
        </pc:spChg>
        <pc:spChg chg="add mod">
          <ac:chgData name="Aditya C." userId="52149d970a381a3d" providerId="LiveId" clId="{9805067A-3B81-4E4D-8387-552002AF64E9}" dt="2020-06-09T05:24:40.701" v="4331" actId="1076"/>
          <ac:spMkLst>
            <pc:docMk/>
            <pc:sldMk cId="1216267698" sldId="323"/>
            <ac:spMk id="9" creationId="{02F8BF7D-8689-514F-AD2F-D798350E0294}"/>
          </ac:spMkLst>
        </pc:spChg>
        <pc:picChg chg="add mod">
          <ac:chgData name="Aditya C." userId="52149d970a381a3d" providerId="LiveId" clId="{9805067A-3B81-4E4D-8387-552002AF64E9}" dt="2020-06-09T05:24:27.314" v="4328" actId="1076"/>
          <ac:picMkLst>
            <pc:docMk/>
            <pc:sldMk cId="1216267698" sldId="323"/>
            <ac:picMk id="6" creationId="{34A2C8E8-25CC-694A-98E8-9861D450A692}"/>
          </ac:picMkLst>
        </pc:picChg>
        <pc:picChg chg="add mod modCrop">
          <ac:chgData name="Aditya C." userId="52149d970a381a3d" providerId="LiveId" clId="{9805067A-3B81-4E4D-8387-552002AF64E9}" dt="2020-06-09T05:24:34.567" v="4330" actId="1076"/>
          <ac:picMkLst>
            <pc:docMk/>
            <pc:sldMk cId="1216267698" sldId="323"/>
            <ac:picMk id="8" creationId="{22F5148E-4BB0-D241-9D2A-3A6509229950}"/>
          </ac:picMkLst>
        </pc:picChg>
      </pc:sldChg>
      <pc:sldChg chg="modSp new">
        <pc:chgData name="Aditya C." userId="52149d970a381a3d" providerId="LiveId" clId="{9805067A-3B81-4E4D-8387-552002AF64E9}" dt="2020-06-09T05:28:25.622" v="4355" actId="33524"/>
        <pc:sldMkLst>
          <pc:docMk/>
          <pc:sldMk cId="2924929317" sldId="324"/>
        </pc:sldMkLst>
        <pc:spChg chg="mod">
          <ac:chgData name="Aditya C." userId="52149d970a381a3d" providerId="LiveId" clId="{9805067A-3B81-4E4D-8387-552002AF64E9}" dt="2020-06-08T21:39:30.332" v="3829" actId="20577"/>
          <ac:spMkLst>
            <pc:docMk/>
            <pc:sldMk cId="2924929317" sldId="324"/>
            <ac:spMk id="2" creationId="{E85132B6-2690-7747-8EE8-23DE8764A6C0}"/>
          </ac:spMkLst>
        </pc:spChg>
        <pc:spChg chg="mod">
          <ac:chgData name="Aditya C." userId="52149d970a381a3d" providerId="LiveId" clId="{9805067A-3B81-4E4D-8387-552002AF64E9}" dt="2020-06-09T05:28:25.622" v="4355" actId="33524"/>
          <ac:spMkLst>
            <pc:docMk/>
            <pc:sldMk cId="2924929317" sldId="324"/>
            <ac:spMk id="3" creationId="{5C6FF4F9-8131-9F45-849B-F294BEEE4398}"/>
          </ac:spMkLst>
        </pc:spChg>
      </pc:sldChg>
      <pc:sldChg chg="addSp modSp new">
        <pc:chgData name="Aditya C." userId="52149d970a381a3d" providerId="LiveId" clId="{9805067A-3B81-4E4D-8387-552002AF64E9}" dt="2020-06-09T20:31:54.442" v="4361" actId="1076"/>
        <pc:sldMkLst>
          <pc:docMk/>
          <pc:sldMk cId="1987470899" sldId="325"/>
        </pc:sldMkLst>
        <pc:spChg chg="mod">
          <ac:chgData name="Aditya C." userId="52149d970a381a3d" providerId="LiveId" clId="{9805067A-3B81-4E4D-8387-552002AF64E9}" dt="2020-06-08T21:41:47.935" v="4024" actId="20577"/>
          <ac:spMkLst>
            <pc:docMk/>
            <pc:sldMk cId="1987470899" sldId="325"/>
            <ac:spMk id="2" creationId="{49CB2C45-EEC3-8043-B146-5BAA2860087B}"/>
          </ac:spMkLst>
        </pc:spChg>
        <pc:spChg chg="mod">
          <ac:chgData name="Aditya C." userId="52149d970a381a3d" providerId="LiveId" clId="{9805067A-3B81-4E4D-8387-552002AF64E9}" dt="2020-06-08T21:41:49.679" v="4029" actId="20577"/>
          <ac:spMkLst>
            <pc:docMk/>
            <pc:sldMk cId="1987470899" sldId="325"/>
            <ac:spMk id="3" creationId="{DE761F74-86D6-0D46-90AD-16C84ADE2944}"/>
          </ac:spMkLst>
        </pc:spChg>
        <pc:picChg chg="add mod">
          <ac:chgData name="Aditya C." userId="52149d970a381a3d" providerId="LiveId" clId="{9805067A-3B81-4E4D-8387-552002AF64E9}" dt="2020-06-09T20:31:54.442" v="4361" actId="1076"/>
          <ac:picMkLst>
            <pc:docMk/>
            <pc:sldMk cId="1987470899" sldId="325"/>
            <ac:picMk id="6" creationId="{8E556A15-70E6-344D-93F2-BC52BE54F42F}"/>
          </ac:picMkLst>
        </pc:picChg>
      </pc:sldChg>
      <pc:sldChg chg="addSp modSp new">
        <pc:chgData name="Aditya C." userId="52149d970a381a3d" providerId="LiveId" clId="{9805067A-3B81-4E4D-8387-552002AF64E9}" dt="2020-06-09T05:25:01.405" v="4333" actId="113"/>
        <pc:sldMkLst>
          <pc:docMk/>
          <pc:sldMk cId="2481160349" sldId="326"/>
        </pc:sldMkLst>
        <pc:spChg chg="mod">
          <ac:chgData name="Aditya C." userId="52149d970a381a3d" providerId="LiveId" clId="{9805067A-3B81-4E4D-8387-552002AF64E9}" dt="2020-06-08T21:44:59.062" v="4082" actId="20577"/>
          <ac:spMkLst>
            <pc:docMk/>
            <pc:sldMk cId="2481160349" sldId="326"/>
            <ac:spMk id="2" creationId="{5B741E9B-2AF4-8C4B-9CE3-B4F7B0FA508D}"/>
          </ac:spMkLst>
        </pc:spChg>
        <pc:spChg chg="mod">
          <ac:chgData name="Aditya C." userId="52149d970a381a3d" providerId="LiveId" clId="{9805067A-3B81-4E4D-8387-552002AF64E9}" dt="2020-06-09T05:25:01.405" v="4333" actId="113"/>
          <ac:spMkLst>
            <pc:docMk/>
            <pc:sldMk cId="2481160349" sldId="326"/>
            <ac:spMk id="3" creationId="{B6FBE292-9039-F643-9E2D-203C4EAC7C8E}"/>
          </ac:spMkLst>
        </pc:spChg>
        <pc:picChg chg="add mod modCrop">
          <ac:chgData name="Aditya C." userId="52149d970a381a3d" providerId="LiveId" clId="{9805067A-3B81-4E4D-8387-552002AF64E9}" dt="2020-06-09T05:23:36.797" v="4271" actId="14100"/>
          <ac:picMkLst>
            <pc:docMk/>
            <pc:sldMk cId="2481160349" sldId="326"/>
            <ac:picMk id="6" creationId="{60B80538-AD6C-F84C-9874-F83C175EC15C}"/>
          </ac:picMkLst>
        </pc:picChg>
        <pc:picChg chg="add mod modCrop">
          <ac:chgData name="Aditya C." userId="52149d970a381a3d" providerId="LiveId" clId="{9805067A-3B81-4E4D-8387-552002AF64E9}" dt="2020-06-09T05:23:37.976" v="4272" actId="1076"/>
          <ac:picMkLst>
            <pc:docMk/>
            <pc:sldMk cId="2481160349" sldId="326"/>
            <ac:picMk id="7" creationId="{5F260239-02F2-6F4C-AFC9-C956833F346F}"/>
          </ac:picMkLst>
        </pc:picChg>
      </pc:sldChg>
      <pc:sldChg chg="modSp new">
        <pc:chgData name="Aditya C." userId="52149d970a381a3d" providerId="LiveId" clId="{9805067A-3B81-4E4D-8387-552002AF64E9}" dt="2020-06-08T21:45:45.378" v="4165" actId="20577"/>
        <pc:sldMkLst>
          <pc:docMk/>
          <pc:sldMk cId="959559178" sldId="327"/>
        </pc:sldMkLst>
        <pc:spChg chg="mod">
          <ac:chgData name="Aditya C." userId="52149d970a381a3d" providerId="LiveId" clId="{9805067A-3B81-4E4D-8387-552002AF64E9}" dt="2020-06-08T21:45:16.917" v="4113" actId="20577"/>
          <ac:spMkLst>
            <pc:docMk/>
            <pc:sldMk cId="959559178" sldId="327"/>
            <ac:spMk id="2" creationId="{9A832F46-9D1D-8949-8514-A97317D82933}"/>
          </ac:spMkLst>
        </pc:spChg>
        <pc:spChg chg="mod">
          <ac:chgData name="Aditya C." userId="52149d970a381a3d" providerId="LiveId" clId="{9805067A-3B81-4E4D-8387-552002AF64E9}" dt="2020-06-08T21:45:45.378" v="4165" actId="20577"/>
          <ac:spMkLst>
            <pc:docMk/>
            <pc:sldMk cId="959559178" sldId="327"/>
            <ac:spMk id="3" creationId="{A1D32B7F-8558-294E-BC04-2BB86AA2E5D6}"/>
          </ac:spMkLst>
        </pc:spChg>
      </pc:sldChg>
    </pc:docChg>
  </pc:docChgLst>
  <pc:docChgLst>
    <pc:chgData name="Aditya C." userId="52149d970a381a3d" providerId="LiveId" clId="{D46D7D32-1C49-BB4C-8275-35133260B0F5}"/>
    <pc:docChg chg="custSel modSld">
      <pc:chgData name="Aditya C." userId="52149d970a381a3d" providerId="LiveId" clId="{D46D7D32-1C49-BB4C-8275-35133260B0F5}" dt="2020-08-03T02:24:53.768" v="131" actId="20577"/>
      <pc:docMkLst>
        <pc:docMk/>
      </pc:docMkLst>
      <pc:sldChg chg="addSp delSp modSp mod">
        <pc:chgData name="Aditya C." userId="52149d970a381a3d" providerId="LiveId" clId="{D46D7D32-1C49-BB4C-8275-35133260B0F5}" dt="2020-08-03T02:23:15.592" v="51" actId="20577"/>
        <pc:sldMkLst>
          <pc:docMk/>
          <pc:sldMk cId="3270575297" sldId="277"/>
        </pc:sldMkLst>
        <pc:spChg chg="del">
          <ac:chgData name="Aditya C." userId="52149d970a381a3d" providerId="LiveId" clId="{D46D7D32-1C49-BB4C-8275-35133260B0F5}" dt="2020-08-03T02:23:09.662" v="45" actId="478"/>
          <ac:spMkLst>
            <pc:docMk/>
            <pc:sldMk cId="3270575297" sldId="277"/>
            <ac:spMk id="4" creationId="{B0D80B86-94A9-3348-97F7-FBB8F7D47193}"/>
          </ac:spMkLst>
        </pc:spChg>
        <pc:spChg chg="add mod">
          <ac:chgData name="Aditya C." userId="52149d970a381a3d" providerId="LiveId" clId="{D46D7D32-1C49-BB4C-8275-35133260B0F5}" dt="2020-08-03T02:23:15.592" v="51" actId="20577"/>
          <ac:spMkLst>
            <pc:docMk/>
            <pc:sldMk cId="3270575297" sldId="277"/>
            <ac:spMk id="8" creationId="{3C7606CF-85E5-2A43-A59F-A2BC2B11DD1C}"/>
          </ac:spMkLst>
        </pc:spChg>
      </pc:sldChg>
      <pc:sldChg chg="addSp delSp modSp mod">
        <pc:chgData name="Aditya C." userId="52149d970a381a3d" providerId="LiveId" clId="{D46D7D32-1C49-BB4C-8275-35133260B0F5}" dt="2020-08-03T02:23:21.387" v="56" actId="20577"/>
        <pc:sldMkLst>
          <pc:docMk/>
          <pc:sldMk cId="3883718810" sldId="304"/>
        </pc:sldMkLst>
        <pc:spChg chg="del">
          <ac:chgData name="Aditya C." userId="52149d970a381a3d" providerId="LiveId" clId="{D46D7D32-1C49-BB4C-8275-35133260B0F5}" dt="2020-08-03T02:23:05.683" v="43" actId="478"/>
          <ac:spMkLst>
            <pc:docMk/>
            <pc:sldMk cId="3883718810" sldId="304"/>
            <ac:spMk id="4" creationId="{CD7021F4-DB11-E748-9D62-5B75F83F42B0}"/>
          </ac:spMkLst>
        </pc:spChg>
        <pc:spChg chg="add mod">
          <ac:chgData name="Aditya C." userId="52149d970a381a3d" providerId="LiveId" clId="{D46D7D32-1C49-BB4C-8275-35133260B0F5}" dt="2020-08-03T02:23:21.387" v="56" actId="20577"/>
          <ac:spMkLst>
            <pc:docMk/>
            <pc:sldMk cId="3883718810" sldId="304"/>
            <ac:spMk id="7" creationId="{CB92FCD6-E36C-994D-9A51-2354F9529E66}"/>
          </ac:spMkLst>
        </pc:spChg>
      </pc:sldChg>
      <pc:sldChg chg="addSp delSp modSp mod">
        <pc:chgData name="Aditya C." userId="52149d970a381a3d" providerId="LiveId" clId="{D46D7D32-1C49-BB4C-8275-35133260B0F5}" dt="2020-08-03T02:24:48.960" v="126" actId="20577"/>
        <pc:sldMkLst>
          <pc:docMk/>
          <pc:sldMk cId="3014171050" sldId="306"/>
        </pc:sldMkLst>
        <pc:spChg chg="del">
          <ac:chgData name="Aditya C." userId="52149d970a381a3d" providerId="LiveId" clId="{D46D7D32-1C49-BB4C-8275-35133260B0F5}" dt="2020-08-03T02:22:46.951" v="33" actId="478"/>
          <ac:spMkLst>
            <pc:docMk/>
            <pc:sldMk cId="3014171050" sldId="306"/>
            <ac:spMk id="4" creationId="{23FA0A25-3AB9-F74F-BCB7-7B2E09F18BEA}"/>
          </ac:spMkLst>
        </pc:spChg>
        <pc:spChg chg="add mod">
          <ac:chgData name="Aditya C." userId="52149d970a381a3d" providerId="LiveId" clId="{D46D7D32-1C49-BB4C-8275-35133260B0F5}" dt="2020-08-03T02:24:48.960" v="126" actId="20577"/>
          <ac:spMkLst>
            <pc:docMk/>
            <pc:sldMk cId="3014171050" sldId="306"/>
            <ac:spMk id="7" creationId="{DBABE412-71DB-9D4B-9D87-F929E085AAEC}"/>
          </ac:spMkLst>
        </pc:spChg>
      </pc:sldChg>
      <pc:sldChg chg="addSp delSp modSp mod">
        <pc:chgData name="Aditya C." userId="52149d970a381a3d" providerId="LiveId" clId="{D46D7D32-1C49-BB4C-8275-35133260B0F5}" dt="2020-08-03T02:23:27.201" v="61" actId="20577"/>
        <pc:sldMkLst>
          <pc:docMk/>
          <pc:sldMk cId="774433212" sldId="307"/>
        </pc:sldMkLst>
        <pc:spChg chg="del">
          <ac:chgData name="Aditya C." userId="52149d970a381a3d" providerId="LiveId" clId="{D46D7D32-1C49-BB4C-8275-35133260B0F5}" dt="2020-08-03T02:23:02.094" v="41" actId="478"/>
          <ac:spMkLst>
            <pc:docMk/>
            <pc:sldMk cId="774433212" sldId="307"/>
            <ac:spMk id="4" creationId="{D535690B-D5F6-2E40-942F-88CB9D1834CE}"/>
          </ac:spMkLst>
        </pc:spChg>
        <pc:spChg chg="add mod">
          <ac:chgData name="Aditya C." userId="52149d970a381a3d" providerId="LiveId" clId="{D46D7D32-1C49-BB4C-8275-35133260B0F5}" dt="2020-08-03T02:23:27.201" v="61" actId="20577"/>
          <ac:spMkLst>
            <pc:docMk/>
            <pc:sldMk cId="774433212" sldId="307"/>
            <ac:spMk id="14" creationId="{50607939-CA57-9F48-89D6-8BE8F6FAE45E}"/>
          </ac:spMkLst>
        </pc:spChg>
        <pc:cxnChg chg="del">
          <ac:chgData name="Aditya C." userId="52149d970a381a3d" providerId="LiveId" clId="{D46D7D32-1C49-BB4C-8275-35133260B0F5}" dt="2020-06-12T03:28:29.628" v="12" actId="478"/>
          <ac:cxnSpMkLst>
            <pc:docMk/>
            <pc:sldMk cId="774433212" sldId="307"/>
            <ac:cxnSpMk id="11" creationId="{EEF8AF18-F09F-1249-9E7E-A84E2B734683}"/>
          </ac:cxnSpMkLst>
        </pc:cxnChg>
        <pc:cxnChg chg="mod">
          <ac:chgData name="Aditya C." userId="52149d970a381a3d" providerId="LiveId" clId="{D46D7D32-1C49-BB4C-8275-35133260B0F5}" dt="2020-06-12T03:28:13.871" v="11" actId="688"/>
          <ac:cxnSpMkLst>
            <pc:docMk/>
            <pc:sldMk cId="774433212" sldId="307"/>
            <ac:cxnSpMk id="12" creationId="{B02254D4-D7D9-2043-9140-8279E9548386}"/>
          </ac:cxnSpMkLst>
        </pc:cxnChg>
      </pc:sldChg>
      <pc:sldChg chg="addSp delSp modSp mod">
        <pc:chgData name="Aditya C." userId="52149d970a381a3d" providerId="LiveId" clId="{D46D7D32-1C49-BB4C-8275-35133260B0F5}" dt="2020-08-03T02:24:42.729" v="121" actId="20577"/>
        <pc:sldMkLst>
          <pc:docMk/>
          <pc:sldMk cId="1151934493" sldId="309"/>
        </pc:sldMkLst>
        <pc:spChg chg="del">
          <ac:chgData name="Aditya C." userId="52149d970a381a3d" providerId="LiveId" clId="{D46D7D32-1C49-BB4C-8275-35133260B0F5}" dt="2020-08-03T02:22:42.748" v="31" actId="478"/>
          <ac:spMkLst>
            <pc:docMk/>
            <pc:sldMk cId="1151934493" sldId="309"/>
            <ac:spMk id="4" creationId="{F65E4BC7-08C6-6840-97F6-A972B5594589}"/>
          </ac:spMkLst>
        </pc:spChg>
        <pc:spChg chg="add mod">
          <ac:chgData name="Aditya C." userId="52149d970a381a3d" providerId="LiveId" clId="{D46D7D32-1C49-BB4C-8275-35133260B0F5}" dt="2020-08-03T02:24:42.729" v="121" actId="20577"/>
          <ac:spMkLst>
            <pc:docMk/>
            <pc:sldMk cId="1151934493" sldId="309"/>
            <ac:spMk id="7" creationId="{0BC59A9E-4372-2243-B9E1-E4C9D5772E0F}"/>
          </ac:spMkLst>
        </pc:spChg>
      </pc:sldChg>
      <pc:sldChg chg="addSp delSp modSp mod">
        <pc:chgData name="Aditya C." userId="52149d970a381a3d" providerId="LiveId" clId="{D46D7D32-1C49-BB4C-8275-35133260B0F5}" dt="2020-08-03T02:23:48.250" v="71" actId="20577"/>
        <pc:sldMkLst>
          <pc:docMk/>
          <pc:sldMk cId="2130036361" sldId="314"/>
        </pc:sldMkLst>
        <pc:spChg chg="del">
          <ac:chgData name="Aditya C." userId="52149d970a381a3d" providerId="LiveId" clId="{D46D7D32-1C49-BB4C-8275-35133260B0F5}" dt="2020-08-03T02:22:54.502" v="37" actId="478"/>
          <ac:spMkLst>
            <pc:docMk/>
            <pc:sldMk cId="2130036361" sldId="314"/>
            <ac:spMk id="4" creationId="{14B3F0E9-B504-5542-97F1-03C1A737F9B6}"/>
          </ac:spMkLst>
        </pc:spChg>
        <pc:spChg chg="add mod">
          <ac:chgData name="Aditya C." userId="52149d970a381a3d" providerId="LiveId" clId="{D46D7D32-1C49-BB4C-8275-35133260B0F5}" dt="2020-08-03T02:23:48.250" v="71" actId="20577"/>
          <ac:spMkLst>
            <pc:docMk/>
            <pc:sldMk cId="2130036361" sldId="314"/>
            <ac:spMk id="11" creationId="{550873CD-DEC5-0A4E-9EBC-E61181AB35F4}"/>
          </ac:spMkLst>
        </pc:spChg>
      </pc:sldChg>
      <pc:sldChg chg="addSp delSp modSp mod">
        <pc:chgData name="Aditya C." userId="52149d970a381a3d" providerId="LiveId" clId="{D46D7D32-1C49-BB4C-8275-35133260B0F5}" dt="2020-08-03T02:24:53.768" v="131" actId="20577"/>
        <pc:sldMkLst>
          <pc:docMk/>
          <pc:sldMk cId="1221566149" sldId="315"/>
        </pc:sldMkLst>
        <pc:spChg chg="del">
          <ac:chgData name="Aditya C." userId="52149d970a381a3d" providerId="LiveId" clId="{D46D7D32-1C49-BB4C-8275-35133260B0F5}" dt="2020-08-03T02:22:50.830" v="35" actId="478"/>
          <ac:spMkLst>
            <pc:docMk/>
            <pc:sldMk cId="1221566149" sldId="315"/>
            <ac:spMk id="4" creationId="{1AB2390B-4CBB-2249-BB06-E4AA07486177}"/>
          </ac:spMkLst>
        </pc:spChg>
        <pc:spChg chg="add mod">
          <ac:chgData name="Aditya C." userId="52149d970a381a3d" providerId="LiveId" clId="{D46D7D32-1C49-BB4C-8275-35133260B0F5}" dt="2020-08-03T02:24:53.768" v="131" actId="20577"/>
          <ac:spMkLst>
            <pc:docMk/>
            <pc:sldMk cId="1221566149" sldId="315"/>
            <ac:spMk id="7" creationId="{DFFED9E0-A3A9-0F4C-A3AE-20ACBD250539}"/>
          </ac:spMkLst>
        </pc:spChg>
      </pc:sldChg>
      <pc:sldChg chg="addSp delSp modSp mod">
        <pc:chgData name="Aditya C." userId="52149d970a381a3d" providerId="LiveId" clId="{D46D7D32-1C49-BB4C-8275-35133260B0F5}" dt="2020-08-03T02:24:25.567" v="106" actId="20577"/>
        <pc:sldMkLst>
          <pc:docMk/>
          <pc:sldMk cId="744736918" sldId="318"/>
        </pc:sldMkLst>
        <pc:spChg chg="del">
          <ac:chgData name="Aditya C." userId="52149d970a381a3d" providerId="LiveId" clId="{D46D7D32-1C49-BB4C-8275-35133260B0F5}" dt="2020-08-03T02:22:28.098" v="25" actId="478"/>
          <ac:spMkLst>
            <pc:docMk/>
            <pc:sldMk cId="744736918" sldId="318"/>
            <ac:spMk id="4" creationId="{1F843147-C621-6149-A310-D9D7065C1E99}"/>
          </ac:spMkLst>
        </pc:spChg>
        <pc:spChg chg="add mod">
          <ac:chgData name="Aditya C." userId="52149d970a381a3d" providerId="LiveId" clId="{D46D7D32-1C49-BB4C-8275-35133260B0F5}" dt="2020-08-03T02:24:25.567" v="106" actId="20577"/>
          <ac:spMkLst>
            <pc:docMk/>
            <pc:sldMk cId="744736918" sldId="318"/>
            <ac:spMk id="8" creationId="{86C408FA-0B72-A34C-9C22-6854582F70B5}"/>
          </ac:spMkLst>
        </pc:spChg>
      </pc:sldChg>
      <pc:sldChg chg="addSp delSp modSp mod">
        <pc:chgData name="Aditya C." userId="52149d970a381a3d" providerId="LiveId" clId="{D46D7D32-1C49-BB4C-8275-35133260B0F5}" dt="2020-08-03T02:24:29.712" v="111" actId="20577"/>
        <pc:sldMkLst>
          <pc:docMk/>
          <pc:sldMk cId="824141443" sldId="319"/>
        </pc:sldMkLst>
        <pc:spChg chg="del">
          <ac:chgData name="Aditya C." userId="52149d970a381a3d" providerId="LiveId" clId="{D46D7D32-1C49-BB4C-8275-35133260B0F5}" dt="2020-08-03T02:22:31.676" v="27" actId="478"/>
          <ac:spMkLst>
            <pc:docMk/>
            <pc:sldMk cId="824141443" sldId="319"/>
            <ac:spMk id="4" creationId="{8C9DDB2E-305F-6543-8B6D-61B539976C1E}"/>
          </ac:spMkLst>
        </pc:spChg>
        <pc:spChg chg="add mod">
          <ac:chgData name="Aditya C." userId="52149d970a381a3d" providerId="LiveId" clId="{D46D7D32-1C49-BB4C-8275-35133260B0F5}" dt="2020-08-03T02:24:29.712" v="111" actId="20577"/>
          <ac:spMkLst>
            <pc:docMk/>
            <pc:sldMk cId="824141443" sldId="319"/>
            <ac:spMk id="6" creationId="{F66CFB0D-8D35-C343-B6BF-520E46656DDE}"/>
          </ac:spMkLst>
        </pc:spChg>
      </pc:sldChg>
      <pc:sldChg chg="addSp delSp modSp mod">
        <pc:chgData name="Aditya C." userId="52149d970a381a3d" providerId="LiveId" clId="{D46D7D32-1C49-BB4C-8275-35133260B0F5}" dt="2020-08-03T02:24:37.385" v="116" actId="20577"/>
        <pc:sldMkLst>
          <pc:docMk/>
          <pc:sldMk cId="1018664614" sldId="322"/>
        </pc:sldMkLst>
        <pc:spChg chg="del">
          <ac:chgData name="Aditya C." userId="52149d970a381a3d" providerId="LiveId" clId="{D46D7D32-1C49-BB4C-8275-35133260B0F5}" dt="2020-08-03T02:22:35.351" v="29" actId="478"/>
          <ac:spMkLst>
            <pc:docMk/>
            <pc:sldMk cId="1018664614" sldId="322"/>
            <ac:spMk id="4" creationId="{2D3F0E3D-C618-AD47-9D5A-D6EB3ED08B40}"/>
          </ac:spMkLst>
        </pc:spChg>
        <pc:spChg chg="add mod">
          <ac:chgData name="Aditya C." userId="52149d970a381a3d" providerId="LiveId" clId="{D46D7D32-1C49-BB4C-8275-35133260B0F5}" dt="2020-08-03T02:24:37.385" v="116" actId="20577"/>
          <ac:spMkLst>
            <pc:docMk/>
            <pc:sldMk cId="1018664614" sldId="322"/>
            <ac:spMk id="6" creationId="{83019ACE-C2CA-AC40-827D-88A6A73AD4D1}"/>
          </ac:spMkLst>
        </pc:spChg>
      </pc:sldChg>
      <pc:sldChg chg="addSp delSp modSp mod">
        <pc:chgData name="Aditya C." userId="52149d970a381a3d" providerId="LiveId" clId="{D46D7D32-1C49-BB4C-8275-35133260B0F5}" dt="2020-08-03T02:23:55.250" v="76" actId="20577"/>
        <pc:sldMkLst>
          <pc:docMk/>
          <pc:sldMk cId="1216267698" sldId="323"/>
        </pc:sldMkLst>
        <pc:spChg chg="del">
          <ac:chgData name="Aditya C." userId="52149d970a381a3d" providerId="LiveId" clId="{D46D7D32-1C49-BB4C-8275-35133260B0F5}" dt="2020-08-03T02:21:49.592" v="13" actId="478"/>
          <ac:spMkLst>
            <pc:docMk/>
            <pc:sldMk cId="1216267698" sldId="323"/>
            <ac:spMk id="4" creationId="{DA24C8BA-2B67-FC4B-A1AF-B33F49EBFB55}"/>
          </ac:spMkLst>
        </pc:spChg>
        <pc:spChg chg="add mod">
          <ac:chgData name="Aditya C." userId="52149d970a381a3d" providerId="LiveId" clId="{D46D7D32-1C49-BB4C-8275-35133260B0F5}" dt="2020-08-03T02:23:55.250" v="76" actId="20577"/>
          <ac:spMkLst>
            <pc:docMk/>
            <pc:sldMk cId="1216267698" sldId="323"/>
            <ac:spMk id="10" creationId="{5C4E37F0-6DC6-AC4F-852E-A553CCECF7BF}"/>
          </ac:spMkLst>
        </pc:spChg>
      </pc:sldChg>
      <pc:sldChg chg="addSp delSp modSp mod">
        <pc:chgData name="Aditya C." userId="52149d970a381a3d" providerId="LiveId" clId="{D46D7D32-1C49-BB4C-8275-35133260B0F5}" dt="2020-08-03T02:24:15.129" v="96" actId="20577"/>
        <pc:sldMkLst>
          <pc:docMk/>
          <pc:sldMk cId="1987470899" sldId="325"/>
        </pc:sldMkLst>
        <pc:spChg chg="del">
          <ac:chgData name="Aditya C." userId="52149d970a381a3d" providerId="LiveId" clId="{D46D7D32-1C49-BB4C-8275-35133260B0F5}" dt="2020-08-03T02:22:19.280" v="21" actId="478"/>
          <ac:spMkLst>
            <pc:docMk/>
            <pc:sldMk cId="1987470899" sldId="325"/>
            <ac:spMk id="4" creationId="{BDDC4FC2-2A35-154B-A824-036B43190B31}"/>
          </ac:spMkLst>
        </pc:spChg>
        <pc:spChg chg="add mod">
          <ac:chgData name="Aditya C." userId="52149d970a381a3d" providerId="LiveId" clId="{D46D7D32-1C49-BB4C-8275-35133260B0F5}" dt="2020-08-03T02:24:15.129" v="96" actId="20577"/>
          <ac:spMkLst>
            <pc:docMk/>
            <pc:sldMk cId="1987470899" sldId="325"/>
            <ac:spMk id="8" creationId="{251210EB-0A4E-2B4B-898F-8C8297D174EB}"/>
          </ac:spMkLst>
        </pc:spChg>
      </pc:sldChg>
      <pc:sldChg chg="addSp delSp modSp mod">
        <pc:chgData name="Aditya C." userId="52149d970a381a3d" providerId="LiveId" clId="{D46D7D32-1C49-BB4C-8275-35133260B0F5}" dt="2020-08-03T02:24:00.052" v="81" actId="20577"/>
        <pc:sldMkLst>
          <pc:docMk/>
          <pc:sldMk cId="2481160349" sldId="326"/>
        </pc:sldMkLst>
        <pc:spChg chg="del">
          <ac:chgData name="Aditya C." userId="52149d970a381a3d" providerId="LiveId" clId="{D46D7D32-1C49-BB4C-8275-35133260B0F5}" dt="2020-08-03T02:21:55.097" v="15" actId="478"/>
          <ac:spMkLst>
            <pc:docMk/>
            <pc:sldMk cId="2481160349" sldId="326"/>
            <ac:spMk id="4" creationId="{2D711757-8A6B-A844-AC3F-DB4F4349AC8F}"/>
          </ac:spMkLst>
        </pc:spChg>
        <pc:spChg chg="add mod">
          <ac:chgData name="Aditya C." userId="52149d970a381a3d" providerId="LiveId" clId="{D46D7D32-1C49-BB4C-8275-35133260B0F5}" dt="2020-08-03T02:24:00.052" v="81" actId="20577"/>
          <ac:spMkLst>
            <pc:docMk/>
            <pc:sldMk cId="2481160349" sldId="326"/>
            <ac:spMk id="8" creationId="{F87567FE-0050-0048-9AE9-CA7728D1951F}"/>
          </ac:spMkLst>
        </pc:spChg>
      </pc:sldChg>
      <pc:sldChg chg="addSp delSp modSp mod">
        <pc:chgData name="Aditya C." userId="52149d970a381a3d" providerId="LiveId" clId="{D46D7D32-1C49-BB4C-8275-35133260B0F5}" dt="2020-08-03T02:23:34.679" v="66" actId="20577"/>
        <pc:sldMkLst>
          <pc:docMk/>
          <pc:sldMk cId="106036146" sldId="328"/>
        </pc:sldMkLst>
        <pc:spChg chg="del">
          <ac:chgData name="Aditya C." userId="52149d970a381a3d" providerId="LiveId" clId="{D46D7D32-1C49-BB4C-8275-35133260B0F5}" dt="2020-08-03T02:22:58.118" v="39" actId="478"/>
          <ac:spMkLst>
            <pc:docMk/>
            <pc:sldMk cId="106036146" sldId="328"/>
            <ac:spMk id="4" creationId="{D535690B-D5F6-2E40-942F-88CB9D1834CE}"/>
          </ac:spMkLst>
        </pc:spChg>
        <pc:spChg chg="add mod">
          <ac:chgData name="Aditya C." userId="52149d970a381a3d" providerId="LiveId" clId="{D46D7D32-1C49-BB4C-8275-35133260B0F5}" dt="2020-08-03T02:23:34.679" v="66" actId="20577"/>
          <ac:spMkLst>
            <pc:docMk/>
            <pc:sldMk cId="106036146" sldId="328"/>
            <ac:spMk id="8" creationId="{E762D2AD-6A66-564C-8868-64F8C08461E6}"/>
          </ac:spMkLst>
        </pc:spChg>
      </pc:sldChg>
      <pc:sldChg chg="addSp delSp modSp mod">
        <pc:chgData name="Aditya C." userId="52149d970a381a3d" providerId="LiveId" clId="{D46D7D32-1C49-BB4C-8275-35133260B0F5}" dt="2020-08-03T02:24:20.408" v="101" actId="20577"/>
        <pc:sldMkLst>
          <pc:docMk/>
          <pc:sldMk cId="1258625929" sldId="329"/>
        </pc:sldMkLst>
        <pc:spChg chg="del">
          <ac:chgData name="Aditya C." userId="52149d970a381a3d" providerId="LiveId" clId="{D46D7D32-1C49-BB4C-8275-35133260B0F5}" dt="2020-08-03T02:22:23.682" v="23" actId="478"/>
          <ac:spMkLst>
            <pc:docMk/>
            <pc:sldMk cId="1258625929" sldId="329"/>
            <ac:spMk id="4" creationId="{1F843147-C621-6149-A310-D9D7065C1E99}"/>
          </ac:spMkLst>
        </pc:spChg>
        <pc:spChg chg="add mod">
          <ac:chgData name="Aditya C." userId="52149d970a381a3d" providerId="LiveId" clId="{D46D7D32-1C49-BB4C-8275-35133260B0F5}" dt="2020-08-03T02:24:20.408" v="101" actId="20577"/>
          <ac:spMkLst>
            <pc:docMk/>
            <pc:sldMk cId="1258625929" sldId="329"/>
            <ac:spMk id="10" creationId="{D37DEC29-6908-204C-AF3D-EE7C37031ACC}"/>
          </ac:spMkLst>
        </pc:spChg>
      </pc:sldChg>
      <pc:sldChg chg="addSp delSp modSp mod">
        <pc:chgData name="Aditya C." userId="52149d970a381a3d" providerId="LiveId" clId="{D46D7D32-1C49-BB4C-8275-35133260B0F5}" dt="2020-08-03T02:24:10.013" v="91" actId="20577"/>
        <pc:sldMkLst>
          <pc:docMk/>
          <pc:sldMk cId="3835130915" sldId="330"/>
        </pc:sldMkLst>
        <pc:spChg chg="del">
          <ac:chgData name="Aditya C." userId="52149d970a381a3d" providerId="LiveId" clId="{D46D7D32-1C49-BB4C-8275-35133260B0F5}" dt="2020-08-03T02:22:13.941" v="19" actId="478"/>
          <ac:spMkLst>
            <pc:docMk/>
            <pc:sldMk cId="3835130915" sldId="330"/>
            <ac:spMk id="4" creationId="{ACEC3C37-C634-DA41-9B89-4374A5723801}"/>
          </ac:spMkLst>
        </pc:spChg>
        <pc:spChg chg="add mod">
          <ac:chgData name="Aditya C." userId="52149d970a381a3d" providerId="LiveId" clId="{D46D7D32-1C49-BB4C-8275-35133260B0F5}" dt="2020-08-03T02:24:10.013" v="91" actId="20577"/>
          <ac:spMkLst>
            <pc:docMk/>
            <pc:sldMk cId="3835130915" sldId="330"/>
            <ac:spMk id="7" creationId="{275C4F98-4AD3-1041-AABE-BEE4D109A157}"/>
          </ac:spMkLst>
        </pc:spChg>
      </pc:sldChg>
      <pc:sldChg chg="addSp delSp modSp mod">
        <pc:chgData name="Aditya C." userId="52149d970a381a3d" providerId="LiveId" clId="{D46D7D32-1C49-BB4C-8275-35133260B0F5}" dt="2020-08-03T02:24:04.342" v="86" actId="20577"/>
        <pc:sldMkLst>
          <pc:docMk/>
          <pc:sldMk cId="480131540" sldId="331"/>
        </pc:sldMkLst>
        <pc:spChg chg="del">
          <ac:chgData name="Aditya C." userId="52149d970a381a3d" providerId="LiveId" clId="{D46D7D32-1C49-BB4C-8275-35133260B0F5}" dt="2020-08-03T02:22:07.693" v="17" actId="478"/>
          <ac:spMkLst>
            <pc:docMk/>
            <pc:sldMk cId="480131540" sldId="331"/>
            <ac:spMk id="4" creationId="{ACEC3C37-C634-DA41-9B89-4374A5723801}"/>
          </ac:spMkLst>
        </pc:spChg>
        <pc:spChg chg="add mod">
          <ac:chgData name="Aditya C." userId="52149d970a381a3d" providerId="LiveId" clId="{D46D7D32-1C49-BB4C-8275-35133260B0F5}" dt="2020-08-03T02:24:04.342" v="86" actId="20577"/>
          <ac:spMkLst>
            <pc:docMk/>
            <pc:sldMk cId="480131540" sldId="331"/>
            <ac:spMk id="7" creationId="{050CCCB0-BB23-9E45-8F11-216F2F1B005C}"/>
          </ac:spMkLst>
        </pc:spChg>
      </pc:sldChg>
    </pc:docChg>
  </pc:docChgLst>
  <pc:docChgLst>
    <pc:chgData name="Aditya C." userId="52149d970a381a3d" providerId="LiveId" clId="{784D798C-0EEF-41E9-BE47-DD269D9D0A70}"/>
    <pc:docChg chg="undo redo custSel addSld delSld modSld sldOrd">
      <pc:chgData name="Aditya C." userId="52149d970a381a3d" providerId="LiveId" clId="{784D798C-0EEF-41E9-BE47-DD269D9D0A70}" dt="2020-07-31T04:11:05.752" v="9854" actId="20577"/>
      <pc:docMkLst>
        <pc:docMk/>
      </pc:docMkLst>
      <pc:sldChg chg="modSp mod">
        <pc:chgData name="Aditya C." userId="52149d970a381a3d" providerId="LiveId" clId="{784D798C-0EEF-41E9-BE47-DD269D9D0A70}" dt="2020-07-08T02:22:45.358" v="1698" actId="20577"/>
        <pc:sldMkLst>
          <pc:docMk/>
          <pc:sldMk cId="0" sldId="256"/>
        </pc:sldMkLst>
        <pc:spChg chg="mod">
          <ac:chgData name="Aditya C." userId="52149d970a381a3d" providerId="LiveId" clId="{784D798C-0EEF-41E9-BE47-DD269D9D0A70}" dt="2020-07-07T03:10:13.152" v="1" actId="2763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Aditya C." userId="52149d970a381a3d" providerId="LiveId" clId="{784D798C-0EEF-41E9-BE47-DD269D9D0A70}" dt="2020-07-08T02:22:45.358" v="169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">
        <pc:chgData name="Aditya C." userId="52149d970a381a3d" providerId="LiveId" clId="{784D798C-0EEF-41E9-BE47-DD269D9D0A70}" dt="2020-07-07T03:11:22.460" v="77" actId="20577"/>
        <pc:sldMkLst>
          <pc:docMk/>
          <pc:sldMk cId="3270575297" sldId="277"/>
        </pc:sldMkLst>
        <pc:spChg chg="mod">
          <ac:chgData name="Aditya C." userId="52149d970a381a3d" providerId="LiveId" clId="{784D798C-0EEF-41E9-BE47-DD269D9D0A70}" dt="2020-07-07T03:11:22.460" v="77" actId="20577"/>
          <ac:spMkLst>
            <pc:docMk/>
            <pc:sldMk cId="3270575297" sldId="277"/>
            <ac:spMk id="3" creationId="{2FA8955A-F2C5-1F4E-9A6B-C1178E36E4F5}"/>
          </ac:spMkLst>
        </pc:spChg>
      </pc:sldChg>
      <pc:sldChg chg="addSp delSp modSp mod">
        <pc:chgData name="Aditya C." userId="52149d970a381a3d" providerId="LiveId" clId="{784D798C-0EEF-41E9-BE47-DD269D9D0A70}" dt="2020-07-08T07:12:07.278" v="8237" actId="478"/>
        <pc:sldMkLst>
          <pc:docMk/>
          <pc:sldMk cId="3883718810" sldId="304"/>
        </pc:sldMkLst>
        <pc:spChg chg="mod">
          <ac:chgData name="Aditya C." userId="52149d970a381a3d" providerId="LiveId" clId="{784D798C-0EEF-41E9-BE47-DD269D9D0A70}" dt="2020-07-07T03:11:33.173" v="102" actId="20577"/>
          <ac:spMkLst>
            <pc:docMk/>
            <pc:sldMk cId="3883718810" sldId="304"/>
            <ac:spMk id="2" creationId="{7B85429E-7DF6-5949-9F31-9C4A7E5A3521}"/>
          </ac:spMkLst>
        </pc:spChg>
        <pc:spChg chg="mod">
          <ac:chgData name="Aditya C." userId="52149d970a381a3d" providerId="LiveId" clId="{784D798C-0EEF-41E9-BE47-DD269D9D0A70}" dt="2020-07-08T05:36:59.857" v="5586" actId="20577"/>
          <ac:spMkLst>
            <pc:docMk/>
            <pc:sldMk cId="3883718810" sldId="304"/>
            <ac:spMk id="3" creationId="{16E35A04-BF6A-2C49-BEAE-9C512C4DD5EE}"/>
          </ac:spMkLst>
        </pc:spChg>
        <pc:spChg chg="add del mod">
          <ac:chgData name="Aditya C." userId="52149d970a381a3d" providerId="LiveId" clId="{784D798C-0EEF-41E9-BE47-DD269D9D0A70}" dt="2020-07-08T07:12:07.278" v="8237" actId="478"/>
          <ac:spMkLst>
            <pc:docMk/>
            <pc:sldMk cId="3883718810" sldId="304"/>
            <ac:spMk id="6" creationId="{00F81D14-5C74-40FF-A647-9501A6394B6A}"/>
          </ac:spMkLst>
        </pc:spChg>
        <pc:picChg chg="add mod">
          <ac:chgData name="Aditya C." userId="52149d970a381a3d" providerId="LiveId" clId="{784D798C-0EEF-41E9-BE47-DD269D9D0A70}" dt="2020-07-08T05:36:52.735" v="5584" actId="14100"/>
          <ac:picMkLst>
            <pc:docMk/>
            <pc:sldMk cId="3883718810" sldId="304"/>
            <ac:picMk id="5122" creationId="{A71D4507-5FE1-4956-BC0C-26B926959490}"/>
          </ac:picMkLst>
        </pc:picChg>
      </pc:sldChg>
      <pc:sldChg chg="del">
        <pc:chgData name="Aditya C." userId="52149d970a381a3d" providerId="LiveId" clId="{784D798C-0EEF-41E9-BE47-DD269D9D0A70}" dt="2020-07-07T03:39:22.453" v="1432" actId="47"/>
        <pc:sldMkLst>
          <pc:docMk/>
          <pc:sldMk cId="2310634740" sldId="305"/>
        </pc:sldMkLst>
      </pc:sldChg>
      <pc:sldChg chg="modSp mod">
        <pc:chgData name="Aditya C." userId="52149d970a381a3d" providerId="LiveId" clId="{784D798C-0EEF-41E9-BE47-DD269D9D0A70}" dt="2020-07-08T06:43:28.278" v="7283" actId="20577"/>
        <pc:sldMkLst>
          <pc:docMk/>
          <pc:sldMk cId="3014171050" sldId="306"/>
        </pc:sldMkLst>
        <pc:spChg chg="mod">
          <ac:chgData name="Aditya C." userId="52149d970a381a3d" providerId="LiveId" clId="{784D798C-0EEF-41E9-BE47-DD269D9D0A70}" dt="2020-07-08T05:45:25.152" v="5667" actId="20577"/>
          <ac:spMkLst>
            <pc:docMk/>
            <pc:sldMk cId="3014171050" sldId="306"/>
            <ac:spMk id="2" creationId="{F5D57EDB-82E5-D140-89C5-B8255BA9E943}"/>
          </ac:spMkLst>
        </pc:spChg>
        <pc:spChg chg="mod">
          <ac:chgData name="Aditya C." userId="52149d970a381a3d" providerId="LiveId" clId="{784D798C-0EEF-41E9-BE47-DD269D9D0A70}" dt="2020-07-08T06:43:28.278" v="7283" actId="20577"/>
          <ac:spMkLst>
            <pc:docMk/>
            <pc:sldMk cId="3014171050" sldId="306"/>
            <ac:spMk id="3" creationId="{C6E3213B-DF3C-2C40-A8BC-D99145350645}"/>
          </ac:spMkLst>
        </pc:spChg>
        <pc:picChg chg="mod">
          <ac:chgData name="Aditya C." userId="52149d970a381a3d" providerId="LiveId" clId="{784D798C-0EEF-41E9-BE47-DD269D9D0A70}" dt="2020-07-08T06:33:37.005" v="7174" actId="1076"/>
          <ac:picMkLst>
            <pc:docMk/>
            <pc:sldMk cId="3014171050" sldId="306"/>
            <ac:picMk id="6" creationId="{E1EC7F5C-92B6-C345-835C-E5464E6F8B3E}"/>
          </ac:picMkLst>
        </pc:picChg>
      </pc:sldChg>
      <pc:sldChg chg="modSp mod">
        <pc:chgData name="Aditya C." userId="52149d970a381a3d" providerId="LiveId" clId="{784D798C-0EEF-41E9-BE47-DD269D9D0A70}" dt="2020-07-07T03:25:32.096" v="937" actId="20577"/>
        <pc:sldMkLst>
          <pc:docMk/>
          <pc:sldMk cId="774433212" sldId="307"/>
        </pc:sldMkLst>
        <pc:spChg chg="mod">
          <ac:chgData name="Aditya C." userId="52149d970a381a3d" providerId="LiveId" clId="{784D798C-0EEF-41E9-BE47-DD269D9D0A70}" dt="2020-07-07T03:21:09.837" v="602" actId="20577"/>
          <ac:spMkLst>
            <pc:docMk/>
            <pc:sldMk cId="774433212" sldId="307"/>
            <ac:spMk id="2" creationId="{B1C66493-96B0-4444-ABD4-197EF36CE4E9}"/>
          </ac:spMkLst>
        </pc:spChg>
        <pc:spChg chg="mod">
          <ac:chgData name="Aditya C." userId="52149d970a381a3d" providerId="LiveId" clId="{784D798C-0EEF-41E9-BE47-DD269D9D0A70}" dt="2020-07-07T03:25:32.096" v="937" actId="20577"/>
          <ac:spMkLst>
            <pc:docMk/>
            <pc:sldMk cId="774433212" sldId="307"/>
            <ac:spMk id="3" creationId="{2C2D7C97-E3C2-084D-A4B8-11A25BD42F76}"/>
          </ac:spMkLst>
        </pc:spChg>
        <pc:picChg chg="mod">
          <ac:chgData name="Aditya C." userId="52149d970a381a3d" providerId="LiveId" clId="{784D798C-0EEF-41E9-BE47-DD269D9D0A70}" dt="2020-07-07T03:24:52.156" v="913" actId="1076"/>
          <ac:picMkLst>
            <pc:docMk/>
            <pc:sldMk cId="774433212" sldId="307"/>
            <ac:picMk id="6" creationId="{258DE818-6FD3-264B-8BED-4CB4FB0F71FF}"/>
          </ac:picMkLst>
        </pc:picChg>
      </pc:sldChg>
      <pc:sldChg chg="addSp delSp modSp del mod">
        <pc:chgData name="Aditya C." userId="52149d970a381a3d" providerId="LiveId" clId="{784D798C-0EEF-41E9-BE47-DD269D9D0A70}" dt="2020-07-08T06:10:13.991" v="6191" actId="47"/>
        <pc:sldMkLst>
          <pc:docMk/>
          <pc:sldMk cId="866161600" sldId="308"/>
        </pc:sldMkLst>
        <pc:spChg chg="mod">
          <ac:chgData name="Aditya C." userId="52149d970a381a3d" providerId="LiveId" clId="{784D798C-0EEF-41E9-BE47-DD269D9D0A70}" dt="2020-07-08T04:40:06.488" v="2019" actId="20577"/>
          <ac:spMkLst>
            <pc:docMk/>
            <pc:sldMk cId="866161600" sldId="308"/>
            <ac:spMk id="2" creationId="{E6A5061F-3509-6346-B66D-F6D38138EFE9}"/>
          </ac:spMkLst>
        </pc:spChg>
        <pc:spChg chg="mod">
          <ac:chgData name="Aditya C." userId="52149d970a381a3d" providerId="LiveId" clId="{784D798C-0EEF-41E9-BE47-DD269D9D0A70}" dt="2020-07-08T04:41:13.199" v="2190" actId="20577"/>
          <ac:spMkLst>
            <pc:docMk/>
            <pc:sldMk cId="866161600" sldId="308"/>
            <ac:spMk id="3" creationId="{57486107-23DC-5541-BC2F-E982BCC5190F}"/>
          </ac:spMkLst>
        </pc:spChg>
        <pc:picChg chg="del">
          <ac:chgData name="Aditya C." userId="52149d970a381a3d" providerId="LiveId" clId="{784D798C-0EEF-41E9-BE47-DD269D9D0A70}" dt="2020-07-08T04:45:14.842" v="2194" actId="478"/>
          <ac:picMkLst>
            <pc:docMk/>
            <pc:sldMk cId="866161600" sldId="308"/>
            <ac:picMk id="6" creationId="{CB6A0061-2E82-C242-B903-79A113339E6B}"/>
          </ac:picMkLst>
        </pc:picChg>
        <pc:picChg chg="mod">
          <ac:chgData name="Aditya C." userId="52149d970a381a3d" providerId="LiveId" clId="{784D798C-0EEF-41E9-BE47-DD269D9D0A70}" dt="2020-07-08T04:45:40.089" v="2202" actId="1076"/>
          <ac:picMkLst>
            <pc:docMk/>
            <pc:sldMk cId="866161600" sldId="308"/>
            <ac:picMk id="7" creationId="{6A09D572-4119-ED4A-9F20-06669C2E30D8}"/>
          </ac:picMkLst>
        </pc:picChg>
        <pc:picChg chg="add mod">
          <ac:chgData name="Aditya C." userId="52149d970a381a3d" providerId="LiveId" clId="{784D798C-0EEF-41E9-BE47-DD269D9D0A70}" dt="2020-07-08T04:45:28.088" v="2199" actId="1076"/>
          <ac:picMkLst>
            <pc:docMk/>
            <pc:sldMk cId="866161600" sldId="308"/>
            <ac:picMk id="2050" creationId="{8FE5AD21-F0C6-4AAB-A4B1-20BFA409FFE2}"/>
          </ac:picMkLst>
        </pc:picChg>
      </pc:sldChg>
      <pc:sldChg chg="addSp modSp mod">
        <pc:chgData name="Aditya C." userId="52149d970a381a3d" providerId="LiveId" clId="{784D798C-0EEF-41E9-BE47-DD269D9D0A70}" dt="2020-07-08T06:10:41.978" v="6202" actId="20577"/>
        <pc:sldMkLst>
          <pc:docMk/>
          <pc:sldMk cId="1151934493" sldId="309"/>
        </pc:sldMkLst>
        <pc:spChg chg="mod">
          <ac:chgData name="Aditya C." userId="52149d970a381a3d" providerId="LiveId" clId="{784D798C-0EEF-41E9-BE47-DD269D9D0A70}" dt="2020-07-08T06:09:55.437" v="6186"/>
          <ac:spMkLst>
            <pc:docMk/>
            <pc:sldMk cId="1151934493" sldId="309"/>
            <ac:spMk id="2" creationId="{84AF1DF3-ABA1-EB46-BDC6-287583F1458D}"/>
          </ac:spMkLst>
        </pc:spChg>
        <pc:spChg chg="mod">
          <ac:chgData name="Aditya C." userId="52149d970a381a3d" providerId="LiveId" clId="{784D798C-0EEF-41E9-BE47-DD269D9D0A70}" dt="2020-07-08T06:10:41.978" v="6202" actId="20577"/>
          <ac:spMkLst>
            <pc:docMk/>
            <pc:sldMk cId="1151934493" sldId="309"/>
            <ac:spMk id="3" creationId="{FB8F08D1-C95B-4A4E-9B51-77E977280518}"/>
          </ac:spMkLst>
        </pc:spChg>
        <pc:picChg chg="add mod">
          <ac:chgData name="Aditya C." userId="52149d970a381a3d" providerId="LiveId" clId="{784D798C-0EEF-41E9-BE47-DD269D9D0A70}" dt="2020-07-08T06:10:05.087" v="6190" actId="1076"/>
          <ac:picMkLst>
            <pc:docMk/>
            <pc:sldMk cId="1151934493" sldId="309"/>
            <ac:picMk id="6" creationId="{B242C469-638F-4A47-AEF0-F6F6F2A44C34}"/>
          </ac:picMkLst>
        </pc:picChg>
      </pc:sldChg>
      <pc:sldChg chg="del">
        <pc:chgData name="Aditya C." userId="52149d970a381a3d" providerId="LiveId" clId="{784D798C-0EEF-41E9-BE47-DD269D9D0A70}" dt="2020-07-08T05:03:55.983" v="4077" actId="47"/>
        <pc:sldMkLst>
          <pc:docMk/>
          <pc:sldMk cId="1246271290" sldId="311"/>
        </pc:sldMkLst>
      </pc:sldChg>
      <pc:sldChg chg="del">
        <pc:chgData name="Aditya C." userId="52149d970a381a3d" providerId="LiveId" clId="{784D798C-0EEF-41E9-BE47-DD269D9D0A70}" dt="2020-07-07T03:33:21.121" v="1135" actId="2696"/>
        <pc:sldMkLst>
          <pc:docMk/>
          <pc:sldMk cId="3599744640" sldId="313"/>
        </pc:sldMkLst>
      </pc:sldChg>
      <pc:sldChg chg="modSp mod">
        <pc:chgData name="Aditya C." userId="52149d970a381a3d" providerId="LiveId" clId="{784D798C-0EEF-41E9-BE47-DD269D9D0A70}" dt="2020-07-07T03:36:25.342" v="1431" actId="20577"/>
        <pc:sldMkLst>
          <pc:docMk/>
          <pc:sldMk cId="2130036361" sldId="314"/>
        </pc:sldMkLst>
        <pc:spChg chg="mod">
          <ac:chgData name="Aditya C." userId="52149d970a381a3d" providerId="LiveId" clId="{784D798C-0EEF-41E9-BE47-DD269D9D0A70}" dt="2020-07-07T03:36:25.342" v="1431" actId="20577"/>
          <ac:spMkLst>
            <pc:docMk/>
            <pc:sldMk cId="2130036361" sldId="314"/>
            <ac:spMk id="3" creationId="{E5089C4A-E9D5-F34B-AADC-AC2C5377CA77}"/>
          </ac:spMkLst>
        </pc:spChg>
      </pc:sldChg>
      <pc:sldChg chg="modSp mod">
        <pc:chgData name="Aditya C." userId="52149d970a381a3d" providerId="LiveId" clId="{784D798C-0EEF-41E9-BE47-DD269D9D0A70}" dt="2020-07-08T04:38:52.025" v="2009" actId="20577"/>
        <pc:sldMkLst>
          <pc:docMk/>
          <pc:sldMk cId="1221566149" sldId="315"/>
        </pc:sldMkLst>
        <pc:spChg chg="mod">
          <ac:chgData name="Aditya C." userId="52149d970a381a3d" providerId="LiveId" clId="{784D798C-0EEF-41E9-BE47-DD269D9D0A70}" dt="2020-07-08T04:38:52.025" v="2009" actId="20577"/>
          <ac:spMkLst>
            <pc:docMk/>
            <pc:sldMk cId="1221566149" sldId="315"/>
            <ac:spMk id="3" creationId="{1D6ACCAD-4688-394F-B596-E00C9B431EA5}"/>
          </ac:spMkLst>
        </pc:spChg>
      </pc:sldChg>
      <pc:sldChg chg="del">
        <pc:chgData name="Aditya C." userId="52149d970a381a3d" providerId="LiveId" clId="{784D798C-0EEF-41E9-BE47-DD269D9D0A70}" dt="2020-07-08T05:03:58.538" v="4078" actId="47"/>
        <pc:sldMkLst>
          <pc:docMk/>
          <pc:sldMk cId="2033884602" sldId="316"/>
        </pc:sldMkLst>
      </pc:sldChg>
      <pc:sldChg chg="del">
        <pc:chgData name="Aditya C." userId="52149d970a381a3d" providerId="LiveId" clId="{784D798C-0EEF-41E9-BE47-DD269D9D0A70}" dt="2020-07-08T05:04:01.457" v="4080" actId="47"/>
        <pc:sldMkLst>
          <pc:docMk/>
          <pc:sldMk cId="4120583524" sldId="317"/>
        </pc:sldMkLst>
      </pc:sldChg>
      <pc:sldChg chg="delSp modSp mod">
        <pc:chgData name="Aditya C." userId="52149d970a381a3d" providerId="LiveId" clId="{784D798C-0EEF-41E9-BE47-DD269D9D0A70}" dt="2020-07-08T05:12:34.083" v="5080" actId="20577"/>
        <pc:sldMkLst>
          <pc:docMk/>
          <pc:sldMk cId="744736918" sldId="318"/>
        </pc:sldMkLst>
        <pc:spChg chg="mod">
          <ac:chgData name="Aditya C." userId="52149d970a381a3d" providerId="LiveId" clId="{784D798C-0EEF-41E9-BE47-DD269D9D0A70}" dt="2020-07-08T05:12:34.083" v="5080" actId="20577"/>
          <ac:spMkLst>
            <pc:docMk/>
            <pc:sldMk cId="744736918" sldId="318"/>
            <ac:spMk id="3" creationId="{F8D43FCC-593F-B345-97E1-12C243C4636C}"/>
          </ac:spMkLst>
        </pc:spChg>
        <pc:spChg chg="del">
          <ac:chgData name="Aditya C." userId="52149d970a381a3d" providerId="LiveId" clId="{784D798C-0EEF-41E9-BE47-DD269D9D0A70}" dt="2020-07-08T05:07:51.794" v="4696" actId="478"/>
          <ac:spMkLst>
            <pc:docMk/>
            <pc:sldMk cId="744736918" sldId="318"/>
            <ac:spMk id="7" creationId="{D00C5F94-C406-BA49-AD3D-DC69B1BD7694}"/>
          </ac:spMkLst>
        </pc:spChg>
        <pc:picChg chg="mod">
          <ac:chgData name="Aditya C." userId="52149d970a381a3d" providerId="LiveId" clId="{784D798C-0EEF-41E9-BE47-DD269D9D0A70}" dt="2020-07-08T05:07:54.689" v="4697" actId="1076"/>
          <ac:picMkLst>
            <pc:docMk/>
            <pc:sldMk cId="744736918" sldId="318"/>
            <ac:picMk id="6" creationId="{597E09FC-946F-3845-848A-E2EBEC3630EB}"/>
          </ac:picMkLst>
        </pc:picChg>
      </pc:sldChg>
      <pc:sldChg chg="modSp mod">
        <pc:chgData name="Aditya C." userId="52149d970a381a3d" providerId="LiveId" clId="{784D798C-0EEF-41E9-BE47-DD269D9D0A70}" dt="2020-07-09T16:03:37.184" v="8584" actId="20577"/>
        <pc:sldMkLst>
          <pc:docMk/>
          <pc:sldMk cId="824141443" sldId="319"/>
        </pc:sldMkLst>
        <pc:spChg chg="mod">
          <ac:chgData name="Aditya C." userId="52149d970a381a3d" providerId="LiveId" clId="{784D798C-0EEF-41E9-BE47-DD269D9D0A70}" dt="2020-07-09T16:03:37.184" v="8584" actId="20577"/>
          <ac:spMkLst>
            <pc:docMk/>
            <pc:sldMk cId="824141443" sldId="319"/>
            <ac:spMk id="2" creationId="{F8B8C5E2-7EEC-524C-A6DB-117C1216B45D}"/>
          </ac:spMkLst>
        </pc:spChg>
        <pc:spChg chg="mod">
          <ac:chgData name="Aditya C." userId="52149d970a381a3d" providerId="LiveId" clId="{784D798C-0EEF-41E9-BE47-DD269D9D0A70}" dt="2020-07-08T06:11:26.611" v="6308" actId="5793"/>
          <ac:spMkLst>
            <pc:docMk/>
            <pc:sldMk cId="824141443" sldId="319"/>
            <ac:spMk id="3" creationId="{0424B238-239A-D64A-9CEB-6A2FEFB7F420}"/>
          </ac:spMkLst>
        </pc:spChg>
      </pc:sldChg>
      <pc:sldChg chg="del">
        <pc:chgData name="Aditya C." userId="52149d970a381a3d" providerId="LiveId" clId="{784D798C-0EEF-41E9-BE47-DD269D9D0A70}" dt="2020-07-08T05:04:00.232" v="4079" actId="47"/>
        <pc:sldMkLst>
          <pc:docMk/>
          <pc:sldMk cId="3601658012" sldId="320"/>
        </pc:sldMkLst>
      </pc:sldChg>
      <pc:sldChg chg="del">
        <pc:chgData name="Aditya C." userId="52149d970a381a3d" providerId="LiveId" clId="{784D798C-0EEF-41E9-BE47-DD269D9D0A70}" dt="2020-07-08T05:04:11.322" v="4081" actId="47"/>
        <pc:sldMkLst>
          <pc:docMk/>
          <pc:sldMk cId="1534187320" sldId="321"/>
        </pc:sldMkLst>
      </pc:sldChg>
      <pc:sldChg chg="addSp delSp modSp mod ord">
        <pc:chgData name="Aditya C." userId="52149d970a381a3d" providerId="LiveId" clId="{784D798C-0EEF-41E9-BE47-DD269D9D0A70}" dt="2020-07-09T15:28:14.429" v="8554" actId="20577"/>
        <pc:sldMkLst>
          <pc:docMk/>
          <pc:sldMk cId="1018664614" sldId="322"/>
        </pc:sldMkLst>
        <pc:spChg chg="mod">
          <ac:chgData name="Aditya C." userId="52149d970a381a3d" providerId="LiveId" clId="{784D798C-0EEF-41E9-BE47-DD269D9D0A70}" dt="2020-07-09T15:28:14.429" v="8554" actId="20577"/>
          <ac:spMkLst>
            <pc:docMk/>
            <pc:sldMk cId="1018664614" sldId="322"/>
            <ac:spMk id="2" creationId="{EF2CCDA8-51D4-0046-BFC3-4354C8756892}"/>
          </ac:spMkLst>
        </pc:spChg>
        <pc:spChg chg="mod">
          <ac:chgData name="Aditya C." userId="52149d970a381a3d" providerId="LiveId" clId="{784D798C-0EEF-41E9-BE47-DD269D9D0A70}" dt="2020-07-08T06:25:10.701" v="7040" actId="20577"/>
          <ac:spMkLst>
            <pc:docMk/>
            <pc:sldMk cId="1018664614" sldId="322"/>
            <ac:spMk id="3" creationId="{C3394052-3A79-A04A-96DD-95D41B347687}"/>
          </ac:spMkLst>
        </pc:spChg>
        <pc:picChg chg="add del mod">
          <ac:chgData name="Aditya C." userId="52149d970a381a3d" providerId="LiveId" clId="{784D798C-0EEF-41E9-BE47-DD269D9D0A70}" dt="2020-07-08T05:16:39.539" v="5270" actId="21"/>
          <ac:picMkLst>
            <pc:docMk/>
            <pc:sldMk cId="1018664614" sldId="322"/>
            <ac:picMk id="4098" creationId="{7C0F9A1C-A230-4365-BA93-611F34CFED05}"/>
          </ac:picMkLst>
        </pc:picChg>
      </pc:sldChg>
      <pc:sldChg chg="delSp modSp mod">
        <pc:chgData name="Aditya C." userId="52149d970a381a3d" providerId="LiveId" clId="{784D798C-0EEF-41E9-BE47-DD269D9D0A70}" dt="2020-07-31T04:11:05.752" v="9854" actId="20577"/>
        <pc:sldMkLst>
          <pc:docMk/>
          <pc:sldMk cId="1216267698" sldId="323"/>
        </pc:sldMkLst>
        <pc:spChg chg="mod">
          <ac:chgData name="Aditya C." userId="52149d970a381a3d" providerId="LiveId" clId="{784D798C-0EEF-41E9-BE47-DD269D9D0A70}" dt="2020-07-31T04:11:05.752" v="9854" actId="20577"/>
          <ac:spMkLst>
            <pc:docMk/>
            <pc:sldMk cId="1216267698" sldId="323"/>
            <ac:spMk id="3" creationId="{769B98F4-BBD0-F84A-81FD-0EFCDF0AC783}"/>
          </ac:spMkLst>
        </pc:spChg>
        <pc:spChg chg="del">
          <ac:chgData name="Aditya C." userId="52149d970a381a3d" providerId="LiveId" clId="{784D798C-0EEF-41E9-BE47-DD269D9D0A70}" dt="2020-07-31T02:35:32.709" v="9299" actId="478"/>
          <ac:spMkLst>
            <pc:docMk/>
            <pc:sldMk cId="1216267698" sldId="323"/>
            <ac:spMk id="7" creationId="{AD914D03-4EAC-2848-AB83-5363DB160FBF}"/>
          </ac:spMkLst>
        </pc:spChg>
        <pc:spChg chg="del">
          <ac:chgData name="Aditya C." userId="52149d970a381a3d" providerId="LiveId" clId="{784D798C-0EEF-41E9-BE47-DD269D9D0A70}" dt="2020-07-31T02:35:31.744" v="9298" actId="478"/>
          <ac:spMkLst>
            <pc:docMk/>
            <pc:sldMk cId="1216267698" sldId="323"/>
            <ac:spMk id="9" creationId="{02F8BF7D-8689-514F-AD2F-D798350E0294}"/>
          </ac:spMkLst>
        </pc:spChg>
        <pc:picChg chg="mod">
          <ac:chgData name="Aditya C." userId="52149d970a381a3d" providerId="LiveId" clId="{784D798C-0EEF-41E9-BE47-DD269D9D0A70}" dt="2020-07-31T02:35:55.719" v="9307" actId="1076"/>
          <ac:picMkLst>
            <pc:docMk/>
            <pc:sldMk cId="1216267698" sldId="323"/>
            <ac:picMk id="6" creationId="{34A2C8E8-25CC-694A-98E8-9861D450A692}"/>
          </ac:picMkLst>
        </pc:picChg>
        <pc:picChg chg="mod">
          <ac:chgData name="Aditya C." userId="52149d970a381a3d" providerId="LiveId" clId="{784D798C-0EEF-41E9-BE47-DD269D9D0A70}" dt="2020-07-31T02:35:39.610" v="9301" actId="14100"/>
          <ac:picMkLst>
            <pc:docMk/>
            <pc:sldMk cId="1216267698" sldId="323"/>
            <ac:picMk id="8" creationId="{22F5148E-4BB0-D241-9D2A-3A6509229950}"/>
          </ac:picMkLst>
        </pc:picChg>
      </pc:sldChg>
      <pc:sldChg chg="del ord">
        <pc:chgData name="Aditya C." userId="52149d970a381a3d" providerId="LiveId" clId="{784D798C-0EEF-41E9-BE47-DD269D9D0A70}" dt="2020-07-08T06:47:40.596" v="7284" actId="47"/>
        <pc:sldMkLst>
          <pc:docMk/>
          <pc:sldMk cId="2924929317" sldId="324"/>
        </pc:sldMkLst>
      </pc:sldChg>
      <pc:sldChg chg="addSp delSp modSp mod">
        <pc:chgData name="Aditya C." userId="52149d970a381a3d" providerId="LiveId" clId="{784D798C-0EEF-41E9-BE47-DD269D9D0A70}" dt="2020-07-08T07:05:34.305" v="7791"/>
        <pc:sldMkLst>
          <pc:docMk/>
          <pc:sldMk cId="1987470899" sldId="325"/>
        </pc:sldMkLst>
        <pc:spChg chg="mod">
          <ac:chgData name="Aditya C." userId="52149d970a381a3d" providerId="LiveId" clId="{784D798C-0EEF-41E9-BE47-DD269D9D0A70}" dt="2020-07-08T06:48:09.731" v="7307" actId="20577"/>
          <ac:spMkLst>
            <pc:docMk/>
            <pc:sldMk cId="1987470899" sldId="325"/>
            <ac:spMk id="2" creationId="{49CB2C45-EEC3-8043-B146-5BAA2860087B}"/>
          </ac:spMkLst>
        </pc:spChg>
        <pc:spChg chg="mod">
          <ac:chgData name="Aditya C." userId="52149d970a381a3d" providerId="LiveId" clId="{784D798C-0EEF-41E9-BE47-DD269D9D0A70}" dt="2020-07-08T07:04:05.058" v="7766" actId="20577"/>
          <ac:spMkLst>
            <pc:docMk/>
            <pc:sldMk cId="1987470899" sldId="325"/>
            <ac:spMk id="3" creationId="{DE761F74-86D6-0D46-90AD-16C84ADE2944}"/>
          </ac:spMkLst>
        </pc:spChg>
        <pc:picChg chg="add mod">
          <ac:chgData name="Aditya C." userId="52149d970a381a3d" providerId="LiveId" clId="{784D798C-0EEF-41E9-BE47-DD269D9D0A70}" dt="2020-07-08T07:03:22.597" v="7600"/>
          <ac:picMkLst>
            <pc:docMk/>
            <pc:sldMk cId="1987470899" sldId="325"/>
            <ac:picMk id="7" creationId="{E1862778-BF44-4F1F-8886-6AEE9891D5A8}"/>
          </ac:picMkLst>
        </pc:picChg>
        <pc:picChg chg="add del mod">
          <ac:chgData name="Aditya C." userId="52149d970a381a3d" providerId="LiveId" clId="{784D798C-0EEF-41E9-BE47-DD269D9D0A70}" dt="2020-07-08T07:05:34.305" v="7791"/>
          <ac:picMkLst>
            <pc:docMk/>
            <pc:sldMk cId="1987470899" sldId="325"/>
            <ac:picMk id="8" creationId="{0B3665D0-640C-42E9-B6E3-50DB24422BD7}"/>
          </ac:picMkLst>
        </pc:picChg>
      </pc:sldChg>
      <pc:sldChg chg="modSp mod">
        <pc:chgData name="Aditya C." userId="52149d970a381a3d" providerId="LiveId" clId="{784D798C-0EEF-41E9-BE47-DD269D9D0A70}" dt="2020-07-31T02:32:41.698" v="9095" actId="20577"/>
        <pc:sldMkLst>
          <pc:docMk/>
          <pc:sldMk cId="2481160349" sldId="326"/>
        </pc:sldMkLst>
        <pc:spChg chg="mod">
          <ac:chgData name="Aditya C." userId="52149d970a381a3d" providerId="LiveId" clId="{784D798C-0EEF-41E9-BE47-DD269D9D0A70}" dt="2020-07-31T02:32:41.698" v="9095" actId="20577"/>
          <ac:spMkLst>
            <pc:docMk/>
            <pc:sldMk cId="2481160349" sldId="326"/>
            <ac:spMk id="3" creationId="{B6FBE292-9039-F643-9E2D-203C4EAC7C8E}"/>
          </ac:spMkLst>
        </pc:spChg>
        <pc:picChg chg="mod">
          <ac:chgData name="Aditya C." userId="52149d970a381a3d" providerId="LiveId" clId="{784D798C-0EEF-41E9-BE47-DD269D9D0A70}" dt="2020-07-31T02:26:56.876" v="8785" actId="14100"/>
          <ac:picMkLst>
            <pc:docMk/>
            <pc:sldMk cId="2481160349" sldId="326"/>
            <ac:picMk id="6" creationId="{60B80538-AD6C-F84C-9874-F83C175EC15C}"/>
          </ac:picMkLst>
        </pc:picChg>
        <pc:picChg chg="mod modCrop">
          <ac:chgData name="Aditya C." userId="52149d970a381a3d" providerId="LiveId" clId="{784D798C-0EEF-41E9-BE47-DD269D9D0A70}" dt="2020-07-31T02:27:01.714" v="8786" actId="14100"/>
          <ac:picMkLst>
            <pc:docMk/>
            <pc:sldMk cId="2481160349" sldId="326"/>
            <ac:picMk id="7" creationId="{5F260239-02F2-6F4C-AFC9-C956833F346F}"/>
          </ac:picMkLst>
        </pc:picChg>
      </pc:sldChg>
      <pc:sldChg chg="modSp del mod">
        <pc:chgData name="Aditya C." userId="52149d970a381a3d" providerId="LiveId" clId="{784D798C-0EEF-41E9-BE47-DD269D9D0A70}" dt="2020-07-09T16:04:51.483" v="8585" actId="47"/>
        <pc:sldMkLst>
          <pc:docMk/>
          <pc:sldMk cId="959559178" sldId="327"/>
        </pc:sldMkLst>
        <pc:spChg chg="mod">
          <ac:chgData name="Aditya C." userId="52149d970a381a3d" providerId="LiveId" clId="{784D798C-0EEF-41E9-BE47-DD269D9D0A70}" dt="2020-07-08T07:04:17.978" v="7789" actId="20577"/>
          <ac:spMkLst>
            <pc:docMk/>
            <pc:sldMk cId="959559178" sldId="327"/>
            <ac:spMk id="2" creationId="{9A832F46-9D1D-8949-8514-A97317D82933}"/>
          </ac:spMkLst>
        </pc:spChg>
      </pc:sldChg>
      <pc:sldChg chg="addSp delSp modSp add mod">
        <pc:chgData name="Aditya C." userId="52149d970a381a3d" providerId="LiveId" clId="{784D798C-0EEF-41E9-BE47-DD269D9D0A70}" dt="2020-07-08T17:02:30.882" v="8519" actId="1076"/>
        <pc:sldMkLst>
          <pc:docMk/>
          <pc:sldMk cId="106036146" sldId="328"/>
        </pc:sldMkLst>
        <pc:spChg chg="mod">
          <ac:chgData name="Aditya C." userId="52149d970a381a3d" providerId="LiveId" clId="{784D798C-0EEF-41E9-BE47-DD269D9D0A70}" dt="2020-07-07T03:32:50.903" v="1106" actId="20577"/>
          <ac:spMkLst>
            <pc:docMk/>
            <pc:sldMk cId="106036146" sldId="328"/>
            <ac:spMk id="3" creationId="{2C2D7C97-E3C2-084D-A4B8-11A25BD42F76}"/>
          </ac:spMkLst>
        </pc:spChg>
        <pc:spChg chg="del">
          <ac:chgData name="Aditya C." userId="52149d970a381a3d" providerId="LiveId" clId="{784D798C-0EEF-41E9-BE47-DD269D9D0A70}" dt="2020-07-07T03:27:43.620" v="946" actId="478"/>
          <ac:spMkLst>
            <pc:docMk/>
            <pc:sldMk cId="106036146" sldId="328"/>
            <ac:spMk id="9" creationId="{787A9681-F499-6646-8469-AC3D3E711620}"/>
          </ac:spMkLst>
        </pc:spChg>
        <pc:spChg chg="del">
          <ac:chgData name="Aditya C." userId="52149d970a381a3d" providerId="LiveId" clId="{784D798C-0EEF-41E9-BE47-DD269D9D0A70}" dt="2020-07-07T03:27:43.620" v="946" actId="478"/>
          <ac:spMkLst>
            <pc:docMk/>
            <pc:sldMk cId="106036146" sldId="328"/>
            <ac:spMk id="10" creationId="{572B4EA7-AA57-904B-B0D8-68CB3FB15B14}"/>
          </ac:spMkLst>
        </pc:spChg>
        <pc:spChg chg="del">
          <ac:chgData name="Aditya C." userId="52149d970a381a3d" providerId="LiveId" clId="{784D798C-0EEF-41E9-BE47-DD269D9D0A70}" dt="2020-07-07T03:27:43.620" v="946" actId="478"/>
          <ac:spMkLst>
            <pc:docMk/>
            <pc:sldMk cId="106036146" sldId="328"/>
            <ac:spMk id="13" creationId="{CA8A613C-926C-0442-9185-6AE8E16018C4}"/>
          </ac:spMkLst>
        </pc:spChg>
        <pc:picChg chg="del">
          <ac:chgData name="Aditya C." userId="52149d970a381a3d" providerId="LiveId" clId="{784D798C-0EEF-41E9-BE47-DD269D9D0A70}" dt="2020-07-07T03:27:19.698" v="942" actId="478"/>
          <ac:picMkLst>
            <pc:docMk/>
            <pc:sldMk cId="106036146" sldId="328"/>
            <ac:picMk id="6" creationId="{258DE818-6FD3-264B-8BED-4CB4FB0F71FF}"/>
          </ac:picMkLst>
        </pc:picChg>
        <pc:picChg chg="add mod">
          <ac:chgData name="Aditya C." userId="52149d970a381a3d" providerId="LiveId" clId="{784D798C-0EEF-41E9-BE47-DD269D9D0A70}" dt="2020-07-08T17:02:30.882" v="8519" actId="1076"/>
          <ac:picMkLst>
            <pc:docMk/>
            <pc:sldMk cId="106036146" sldId="328"/>
            <ac:picMk id="6" creationId="{B1CAD5A4-52AE-4AFD-98F3-40FD6234CB98}"/>
          </ac:picMkLst>
        </pc:picChg>
        <pc:picChg chg="add mod">
          <ac:chgData name="Aditya C." userId="52149d970a381a3d" providerId="LiveId" clId="{784D798C-0EEF-41E9-BE47-DD269D9D0A70}" dt="2020-07-07T03:28:25.642" v="952" actId="1076"/>
          <ac:picMkLst>
            <pc:docMk/>
            <pc:sldMk cId="106036146" sldId="328"/>
            <ac:picMk id="1026" creationId="{5A5DF3DD-48BA-45B1-AC13-62EDA1175E90}"/>
          </ac:picMkLst>
        </pc:picChg>
        <pc:cxnChg chg="del">
          <ac:chgData name="Aditya C." userId="52149d970a381a3d" providerId="LiveId" clId="{784D798C-0EEF-41E9-BE47-DD269D9D0A70}" dt="2020-07-07T03:27:43.620" v="946" actId="478"/>
          <ac:cxnSpMkLst>
            <pc:docMk/>
            <pc:sldMk cId="106036146" sldId="328"/>
            <ac:cxnSpMk id="7" creationId="{458047C7-2EAE-4F4A-A68D-6120FB88CD68}"/>
          </ac:cxnSpMkLst>
        </pc:cxnChg>
        <pc:cxnChg chg="del">
          <ac:chgData name="Aditya C." userId="52149d970a381a3d" providerId="LiveId" clId="{784D798C-0EEF-41E9-BE47-DD269D9D0A70}" dt="2020-07-07T03:27:43.620" v="946" actId="478"/>
          <ac:cxnSpMkLst>
            <pc:docMk/>
            <pc:sldMk cId="106036146" sldId="328"/>
            <ac:cxnSpMk id="8" creationId="{E138D4DA-D304-AA44-9343-28612237C071}"/>
          </ac:cxnSpMkLst>
        </pc:cxnChg>
        <pc:cxnChg chg="del">
          <ac:chgData name="Aditya C." userId="52149d970a381a3d" providerId="LiveId" clId="{784D798C-0EEF-41E9-BE47-DD269D9D0A70}" dt="2020-07-07T03:27:43.620" v="946" actId="478"/>
          <ac:cxnSpMkLst>
            <pc:docMk/>
            <pc:sldMk cId="106036146" sldId="328"/>
            <ac:cxnSpMk id="12" creationId="{B02254D4-D7D9-2043-9140-8279E9548386}"/>
          </ac:cxnSpMkLst>
        </pc:cxnChg>
      </pc:sldChg>
      <pc:sldChg chg="add del">
        <pc:chgData name="Aditya C." userId="52149d970a381a3d" providerId="LiveId" clId="{784D798C-0EEF-41E9-BE47-DD269D9D0A70}" dt="2020-07-07T03:33:18.857" v="1134"/>
        <pc:sldMkLst>
          <pc:docMk/>
          <pc:sldMk cId="658278815" sldId="329"/>
        </pc:sldMkLst>
      </pc:sldChg>
      <pc:sldChg chg="addSp delSp modSp add mod">
        <pc:chgData name="Aditya C." userId="52149d970a381a3d" providerId="LiveId" clId="{784D798C-0EEF-41E9-BE47-DD269D9D0A70}" dt="2020-07-08T05:30:31.761" v="5581" actId="33524"/>
        <pc:sldMkLst>
          <pc:docMk/>
          <pc:sldMk cId="1258625929" sldId="329"/>
        </pc:sldMkLst>
        <pc:spChg chg="mod">
          <ac:chgData name="Aditya C." userId="52149d970a381a3d" providerId="LiveId" clId="{784D798C-0EEF-41E9-BE47-DD269D9D0A70}" dt="2020-07-08T05:30:31.761" v="5581" actId="33524"/>
          <ac:spMkLst>
            <pc:docMk/>
            <pc:sldMk cId="1258625929" sldId="329"/>
            <ac:spMk id="3" creationId="{F8D43FCC-593F-B345-97E1-12C243C4636C}"/>
          </ac:spMkLst>
        </pc:spChg>
        <pc:grpChg chg="add mod">
          <ac:chgData name="Aditya C." userId="52149d970a381a3d" providerId="LiveId" clId="{784D798C-0EEF-41E9-BE47-DD269D9D0A70}" dt="2020-07-08T05:30:15.261" v="5578" actId="14100"/>
          <ac:grpSpMkLst>
            <pc:docMk/>
            <pc:sldMk cId="1258625929" sldId="329"/>
            <ac:grpSpMk id="7" creationId="{B4BEADE2-3B04-4445-8574-7CB684E19C4C}"/>
          </ac:grpSpMkLst>
        </pc:grpChg>
        <pc:picChg chg="del">
          <ac:chgData name="Aditya C." userId="52149d970a381a3d" providerId="LiveId" clId="{784D798C-0EEF-41E9-BE47-DD269D9D0A70}" dt="2020-07-08T05:11:33.420" v="5071" actId="478"/>
          <ac:picMkLst>
            <pc:docMk/>
            <pc:sldMk cId="1258625929" sldId="329"/>
            <ac:picMk id="6" creationId="{597E09FC-946F-3845-848A-E2EBEC3630EB}"/>
          </ac:picMkLst>
        </pc:picChg>
        <pc:picChg chg="add mod">
          <ac:chgData name="Aditya C." userId="52149d970a381a3d" providerId="LiveId" clId="{784D798C-0EEF-41E9-BE47-DD269D9D0A70}" dt="2020-07-08T05:30:25.896" v="5580" actId="14100"/>
          <ac:picMkLst>
            <pc:docMk/>
            <pc:sldMk cId="1258625929" sldId="329"/>
            <ac:picMk id="8" creationId="{D1ADE1DD-BE06-4E72-BBFA-27A694AA2DF6}"/>
          </ac:picMkLst>
        </pc:picChg>
        <pc:picChg chg="add mod">
          <ac:chgData name="Aditya C." userId="52149d970a381a3d" providerId="LiveId" clId="{784D798C-0EEF-41E9-BE47-DD269D9D0A70}" dt="2020-07-08T05:30:15.261" v="5578" actId="14100"/>
          <ac:picMkLst>
            <pc:docMk/>
            <pc:sldMk cId="1258625929" sldId="329"/>
            <ac:picMk id="11" creationId="{66E6D41F-3261-4862-A442-98DAA901E91E}"/>
          </ac:picMkLst>
        </pc:picChg>
        <pc:picChg chg="add del mod">
          <ac:chgData name="Aditya C." userId="52149d970a381a3d" providerId="LiveId" clId="{784D798C-0EEF-41E9-BE47-DD269D9D0A70}" dt="2020-07-08T05:21:13.438" v="5282" actId="478"/>
          <ac:picMkLst>
            <pc:docMk/>
            <pc:sldMk cId="1258625929" sldId="329"/>
            <ac:picMk id="3074" creationId="{D568209F-0862-4AF2-96CA-0AAD878A07AC}"/>
          </ac:picMkLst>
        </pc:picChg>
        <pc:picChg chg="add mod">
          <ac:chgData name="Aditya C." userId="52149d970a381a3d" providerId="LiveId" clId="{784D798C-0EEF-41E9-BE47-DD269D9D0A70}" dt="2020-07-08T05:30:15.261" v="5578" actId="14100"/>
          <ac:picMkLst>
            <pc:docMk/>
            <pc:sldMk cId="1258625929" sldId="329"/>
            <ac:picMk id="3076" creationId="{C0C37CD5-5CF9-4496-B96C-F2A8B794D15D}"/>
          </ac:picMkLst>
        </pc:picChg>
        <pc:picChg chg="add del mod">
          <ac:chgData name="Aditya C." userId="52149d970a381a3d" providerId="LiveId" clId="{784D798C-0EEF-41E9-BE47-DD269D9D0A70}" dt="2020-07-08T05:22:18.231" v="5305"/>
          <ac:picMkLst>
            <pc:docMk/>
            <pc:sldMk cId="1258625929" sldId="329"/>
            <ac:picMk id="3078" creationId="{DE8E2AAE-8B90-4EA7-BCBA-6B4BFA42E8D5}"/>
          </ac:picMkLst>
        </pc:picChg>
      </pc:sldChg>
      <pc:sldChg chg="add del">
        <pc:chgData name="Aditya C." userId="52149d970a381a3d" providerId="LiveId" clId="{784D798C-0EEF-41E9-BE47-DD269D9D0A70}" dt="2020-07-08T06:09:19.099" v="6185" actId="47"/>
        <pc:sldMkLst>
          <pc:docMk/>
          <pc:sldMk cId="3672795791" sldId="330"/>
        </pc:sldMkLst>
      </pc:sldChg>
      <pc:sldChg chg="addSp delSp modSp add mod">
        <pc:chgData name="Aditya C." userId="52149d970a381a3d" providerId="LiveId" clId="{784D798C-0EEF-41E9-BE47-DD269D9D0A70}" dt="2020-07-08T07:11:47.619" v="8221" actId="20577"/>
        <pc:sldMkLst>
          <pc:docMk/>
          <pc:sldMk cId="3835130915" sldId="330"/>
        </pc:sldMkLst>
        <pc:spChg chg="mod">
          <ac:chgData name="Aditya C." userId="52149d970a381a3d" providerId="LiveId" clId="{784D798C-0EEF-41E9-BE47-DD269D9D0A70}" dt="2020-07-08T07:11:16.675" v="8056" actId="20577"/>
          <ac:spMkLst>
            <pc:docMk/>
            <pc:sldMk cId="3835130915" sldId="330"/>
            <ac:spMk id="2" creationId="{4BC26BEF-0468-F84D-B84B-30259DE50006}"/>
          </ac:spMkLst>
        </pc:spChg>
        <pc:spChg chg="add del mod">
          <ac:chgData name="Aditya C." userId="52149d970a381a3d" providerId="LiveId" clId="{784D798C-0EEF-41E9-BE47-DD269D9D0A70}" dt="2020-07-08T07:07:29.944" v="7811" actId="478"/>
          <ac:spMkLst>
            <pc:docMk/>
            <pc:sldMk cId="3835130915" sldId="330"/>
            <ac:spMk id="6" creationId="{31FB3C5E-851A-487A-A119-AF01DC30A10A}"/>
          </ac:spMkLst>
        </pc:spChg>
        <pc:spChg chg="add del mod">
          <ac:chgData name="Aditya C." userId="52149d970a381a3d" providerId="LiveId" clId="{784D798C-0EEF-41E9-BE47-DD269D9D0A70}" dt="2020-07-08T07:07:33.489" v="7814" actId="478"/>
          <ac:spMkLst>
            <pc:docMk/>
            <pc:sldMk cId="3835130915" sldId="330"/>
            <ac:spMk id="7" creationId="{4928A928-3E5D-410D-BAB7-1D0F412C8A97}"/>
          </ac:spMkLst>
        </pc:spChg>
        <pc:spChg chg="add del mod">
          <ac:chgData name="Aditya C." userId="52149d970a381a3d" providerId="LiveId" clId="{784D798C-0EEF-41E9-BE47-DD269D9D0A70}" dt="2020-07-08T07:07:31.360" v="7813"/>
          <ac:spMkLst>
            <pc:docMk/>
            <pc:sldMk cId="3835130915" sldId="330"/>
            <ac:spMk id="11" creationId="{29180B80-5F8B-4AF0-AE48-5BBB82201C48}"/>
          </ac:spMkLst>
        </pc:spChg>
        <pc:spChg chg="add mod">
          <ac:chgData name="Aditya C." userId="52149d970a381a3d" providerId="LiveId" clId="{784D798C-0EEF-41E9-BE47-DD269D9D0A70}" dt="2020-07-08T07:11:47.619" v="8221" actId="20577"/>
          <ac:spMkLst>
            <pc:docMk/>
            <pc:sldMk cId="3835130915" sldId="330"/>
            <ac:spMk id="13" creationId="{A15C5296-E92E-4B77-B802-8C94FF0CEB93}"/>
          </ac:spMkLst>
        </pc:spChg>
        <pc:picChg chg="del">
          <ac:chgData name="Aditya C." userId="52149d970a381a3d" providerId="LiveId" clId="{784D798C-0EEF-41E9-BE47-DD269D9D0A70}" dt="2020-07-08T07:06:54.310" v="7801" actId="478"/>
          <ac:picMkLst>
            <pc:docMk/>
            <pc:sldMk cId="3835130915" sldId="330"/>
            <ac:picMk id="8" creationId="{A8A230C9-69A6-4826-8D35-8FAE121A128A}"/>
          </ac:picMkLst>
        </pc:picChg>
        <pc:picChg chg="add mod">
          <ac:chgData name="Aditya C." userId="52149d970a381a3d" providerId="LiveId" clId="{784D798C-0EEF-41E9-BE47-DD269D9D0A70}" dt="2020-07-08T07:06:02.614" v="7796" actId="571"/>
          <ac:picMkLst>
            <pc:docMk/>
            <pc:sldMk cId="3835130915" sldId="330"/>
            <ac:picMk id="9" creationId="{CCD2CA49-8F6D-498E-9C92-0E82B2A2560D}"/>
          </ac:picMkLst>
        </pc:picChg>
        <pc:picChg chg="add del mod">
          <ac:chgData name="Aditya C." userId="52149d970a381a3d" providerId="LiveId" clId="{784D798C-0EEF-41E9-BE47-DD269D9D0A70}" dt="2020-07-08T07:10:02.862" v="7826" actId="478"/>
          <ac:picMkLst>
            <pc:docMk/>
            <pc:sldMk cId="3835130915" sldId="330"/>
            <ac:picMk id="10" creationId="{1B10A5B3-7B68-42D9-9D12-487E882B60DA}"/>
          </ac:picMkLst>
        </pc:picChg>
        <pc:picChg chg="add mod">
          <ac:chgData name="Aditya C." userId="52149d970a381a3d" providerId="LiveId" clId="{784D798C-0EEF-41E9-BE47-DD269D9D0A70}" dt="2020-07-08T07:10:03.044" v="7827"/>
          <ac:picMkLst>
            <pc:docMk/>
            <pc:sldMk cId="3835130915" sldId="330"/>
            <ac:picMk id="16" creationId="{B4CA7A77-500F-4F67-915C-0FA1844041C9}"/>
          </ac:picMkLst>
        </pc:picChg>
        <pc:picChg chg="add del">
          <ac:chgData name="Aditya C." userId="52149d970a381a3d" providerId="LiveId" clId="{784D798C-0EEF-41E9-BE47-DD269D9D0A70}" dt="2020-07-08T07:07:36.418" v="7815" actId="478"/>
          <ac:picMkLst>
            <pc:docMk/>
            <pc:sldMk cId="3835130915" sldId="330"/>
            <ac:picMk id="2052" creationId="{D79516F3-584D-4C63-9B5E-83DDA651A37C}"/>
          </ac:picMkLst>
        </pc:picChg>
        <pc:picChg chg="add del mod">
          <ac:chgData name="Aditya C." userId="52149d970a381a3d" providerId="LiveId" clId="{784D798C-0EEF-41E9-BE47-DD269D9D0A70}" dt="2020-07-08T07:10:01.464" v="7825" actId="478"/>
          <ac:picMkLst>
            <pc:docMk/>
            <pc:sldMk cId="3835130915" sldId="330"/>
            <ac:picMk id="6146" creationId="{0244FCD2-5A99-4D6F-BE62-15F2F7DB9BB6}"/>
          </ac:picMkLst>
        </pc:picChg>
      </pc:sldChg>
      <pc:sldChg chg="addSp delSp modSp add mod">
        <pc:chgData name="Aditya C." userId="52149d970a381a3d" providerId="LiveId" clId="{784D798C-0EEF-41E9-BE47-DD269D9D0A70}" dt="2020-07-09T16:06:34.383" v="8586" actId="20577"/>
        <pc:sldMkLst>
          <pc:docMk/>
          <pc:sldMk cId="480131540" sldId="331"/>
        </pc:sldMkLst>
        <pc:spChg chg="mod">
          <ac:chgData name="Aditya C." userId="52149d970a381a3d" providerId="LiveId" clId="{784D798C-0EEF-41E9-BE47-DD269D9D0A70}" dt="2020-07-09T16:06:34.383" v="8586" actId="20577"/>
          <ac:spMkLst>
            <pc:docMk/>
            <pc:sldMk cId="480131540" sldId="331"/>
            <ac:spMk id="13" creationId="{A15C5296-E92E-4B77-B802-8C94FF0CEB93}"/>
          </ac:spMkLst>
        </pc:spChg>
        <pc:picChg chg="add del mod">
          <ac:chgData name="Aditya C." userId="52149d970a381a3d" providerId="LiveId" clId="{784D798C-0EEF-41E9-BE47-DD269D9D0A70}" dt="2020-07-08T07:12:15.393" v="8242"/>
          <ac:picMkLst>
            <pc:docMk/>
            <pc:sldMk cId="480131540" sldId="331"/>
            <ac:picMk id="7" creationId="{69C44D9B-1896-409A-B1B2-D453E2152535}"/>
          </ac:picMkLst>
        </pc:picChg>
        <pc:picChg chg="add mod">
          <ac:chgData name="Aditya C." userId="52149d970a381a3d" providerId="LiveId" clId="{784D798C-0EEF-41E9-BE47-DD269D9D0A70}" dt="2020-07-08T07:12:23.896" v="8246" actId="14100"/>
          <ac:picMkLst>
            <pc:docMk/>
            <pc:sldMk cId="480131540" sldId="331"/>
            <ac:picMk id="8" creationId="{66E7645F-FBE2-41BB-B1DC-5F910D537A5B}"/>
          </ac:picMkLst>
        </pc:picChg>
        <pc:picChg chg="add del">
          <ac:chgData name="Aditya C." userId="52149d970a381a3d" providerId="LiveId" clId="{784D798C-0EEF-41E9-BE47-DD269D9D0A70}" dt="2020-07-08T07:12:25.328" v="8247" actId="478"/>
          <ac:picMkLst>
            <pc:docMk/>
            <pc:sldMk cId="480131540" sldId="331"/>
            <ac:picMk id="16" creationId="{B4CA7A77-500F-4F67-915C-0FA1844041C9}"/>
          </ac:picMkLst>
        </pc:picChg>
      </pc:sldChg>
      <pc:sldChg chg="modSp add del mod setBg">
        <pc:chgData name="Aditya C." userId="52149d970a381a3d" providerId="LiveId" clId="{784D798C-0EEF-41E9-BE47-DD269D9D0A70}" dt="2020-07-11T16:29:27.426" v="8610" actId="47"/>
        <pc:sldMkLst>
          <pc:docMk/>
          <pc:sldMk cId="885296513" sldId="332"/>
        </pc:sldMkLst>
        <pc:spChg chg="mod">
          <ac:chgData name="Aditya C." userId="52149d970a381a3d" providerId="LiveId" clId="{784D798C-0EEF-41E9-BE47-DD269D9D0A70}" dt="2020-07-11T16:28:37.041" v="8609" actId="20577"/>
          <ac:spMkLst>
            <pc:docMk/>
            <pc:sldMk cId="885296513" sldId="332"/>
            <ac:spMk id="10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theantidoterobot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3D Printing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The </a:t>
            </a:r>
            <a:r>
              <a:rPr lang="en-US" sz="1700" dirty="0"/>
              <a:t>Antidote -</a:t>
            </a:r>
            <a:r>
              <a:rPr lang="en-US" sz="1700"/>
              <a:t> FTC 14320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CDA8-51D4-0046-BFC3-4354C875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3D Printing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94052-3A79-A04A-96DD-95D41B347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the </a:t>
            </a:r>
            <a:r>
              <a:rPr lang="en-US" dirty="0"/>
              <a:t>heated bed </a:t>
            </a:r>
            <a:r>
              <a:rPr lang="en-US"/>
              <a:t>has cooled down</a:t>
            </a:r>
            <a:r>
              <a:rPr lang="en-US" dirty="0"/>
              <a:t>,</a:t>
            </a:r>
            <a:r>
              <a:rPr lang="en-US"/>
              <a:t> simply grasp the model firmly and </a:t>
            </a:r>
            <a:r>
              <a:rPr lang="en-US" b="1" dirty="0"/>
              <a:t>snap</a:t>
            </a:r>
            <a:r>
              <a:rPr lang="en-US"/>
              <a:t> it off from the platform</a:t>
            </a:r>
          </a:p>
          <a:p>
            <a:pPr lvl="1"/>
            <a:r>
              <a:rPr lang="en-US" dirty="0"/>
              <a:t>If you have a magnetic bed, you can peel the print right </a:t>
            </a:r>
            <a:r>
              <a:rPr lang="en-US"/>
              <a:t>off </a:t>
            </a:r>
            <a:r>
              <a:rPr lang="en-US" dirty="0"/>
              <a:t>of </a:t>
            </a:r>
            <a:r>
              <a:rPr lang="en-US"/>
              <a:t>the </a:t>
            </a:r>
            <a:r>
              <a:rPr lang="en-US" dirty="0"/>
              <a:t>surface!</a:t>
            </a:r>
          </a:p>
          <a:p>
            <a:pPr lvl="1"/>
            <a:r>
              <a:rPr lang="en-US" dirty="0"/>
              <a:t>You can use a 3D printing </a:t>
            </a:r>
            <a:r>
              <a:rPr lang="en-US"/>
              <a:t>spatula </a:t>
            </a:r>
            <a:r>
              <a:rPr lang="en-US" dirty="0"/>
              <a:t>(usually included) and a rubber mallet on the edges of the print to knock it off</a:t>
            </a:r>
          </a:p>
          <a:p>
            <a:r>
              <a:rPr lang="en-US" dirty="0"/>
              <a:t>You can use flush cutters (usually included) to clean up any messy spots</a:t>
            </a:r>
            <a:endParaRPr lang="en-US"/>
          </a:p>
          <a:p>
            <a:r>
              <a:rPr lang="en-US" dirty="0"/>
              <a:t>A heat gun (or hair dryer) can remove any stringing on your model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42ADC-4D17-9E4A-961F-23C06C874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3019ACE-C2CA-AC40-827D-88A6A73AD4D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01866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C5E2-7EEC-524C-A6DB-117C1216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Settings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4B238-239A-D64A-9CEB-6A2FEFB7F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are </a:t>
            </a:r>
            <a:r>
              <a:rPr lang="en-US" b="1" dirty="0"/>
              <a:t>suggestions</a:t>
            </a:r>
            <a:r>
              <a:rPr lang="en-US" dirty="0"/>
              <a:t>: we recommend playing around with the settings to see how to get the best print</a:t>
            </a:r>
          </a:p>
          <a:p>
            <a:pPr lvl="1"/>
            <a:r>
              <a:rPr lang="en-US" dirty="0"/>
              <a:t>Default settings are a good starting point!</a:t>
            </a:r>
          </a:p>
          <a:p>
            <a:r>
              <a:rPr lang="en-US" b="1" dirty="0"/>
              <a:t>Layer Height </a:t>
            </a:r>
            <a:r>
              <a:rPr lang="en-US" dirty="0"/>
              <a:t>(how thick should each layer be): 0.20 mm</a:t>
            </a:r>
          </a:p>
          <a:p>
            <a:pPr lvl="1"/>
            <a:r>
              <a:rPr lang="en-US" sz="1600" dirty="0"/>
              <a:t>Should be no more than 80% of your nozzle diameter</a:t>
            </a:r>
          </a:p>
          <a:p>
            <a:pPr lvl="1"/>
            <a:r>
              <a:rPr lang="en-US" sz="1600" dirty="0"/>
              <a:t>The larger the layer height, the faster the print, and the less the resolution</a:t>
            </a:r>
          </a:p>
          <a:p>
            <a:r>
              <a:rPr lang="en-US" b="1" dirty="0"/>
              <a:t>Line Width</a:t>
            </a:r>
            <a:r>
              <a:rPr lang="en-US" dirty="0"/>
              <a:t> (how wide is each line): 0.60 mm</a:t>
            </a:r>
          </a:p>
          <a:p>
            <a:pPr lvl="1"/>
            <a:r>
              <a:rPr lang="en-US" sz="1600" dirty="0"/>
              <a:t>Should be larger than your nozzle diameter</a:t>
            </a:r>
          </a:p>
          <a:p>
            <a:r>
              <a:rPr lang="en-US" b="1" dirty="0"/>
              <a:t>Infill</a:t>
            </a:r>
            <a:r>
              <a:rPr lang="en-US" dirty="0"/>
              <a:t> (how much material should support the model): 20-50%</a:t>
            </a:r>
          </a:p>
          <a:p>
            <a:r>
              <a:rPr lang="en-US" b="1" dirty="0"/>
              <a:t>Temperature</a:t>
            </a:r>
            <a:r>
              <a:rPr lang="en-US" dirty="0"/>
              <a:t> depends on the type of filament you are using</a:t>
            </a:r>
          </a:p>
          <a:p>
            <a:pPr marL="114300" indent="0">
              <a:buNone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CA4A2-40BB-AA44-AC3B-6EA348285E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66CFB0D-8D35-C343-B6BF-520E46656DD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82414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6B97-C769-4E4C-88DD-2B81C53B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3FCC-593F-B345-97E1-12C243C46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are a few challenges you may experience as you print!</a:t>
            </a:r>
          </a:p>
          <a:p>
            <a:r>
              <a:rPr lang="en-US" b="1" dirty="0"/>
              <a:t>Bed Adhesion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/>
              <a:t>model </a:t>
            </a:r>
            <a:r>
              <a:rPr lang="en-US" dirty="0"/>
              <a:t>may not stay attached </a:t>
            </a:r>
            <a:r>
              <a:rPr lang="en-US"/>
              <a:t>to the </a:t>
            </a:r>
            <a:r>
              <a:rPr lang="en-US" dirty="0"/>
              <a:t>bed while printing (bad!)</a:t>
            </a:r>
          </a:p>
          <a:p>
            <a:pPr lvl="1"/>
            <a:r>
              <a:rPr lang="en-US" dirty="0"/>
              <a:t>Some glue can help keep the print on the bed</a:t>
            </a:r>
          </a:p>
          <a:p>
            <a:r>
              <a:rPr lang="en-US" b="1" dirty="0"/>
              <a:t>Bed Leveling</a:t>
            </a:r>
            <a:endParaRPr lang="en-US"/>
          </a:p>
          <a:p>
            <a:pPr lvl="1"/>
            <a:r>
              <a:rPr lang="en-US" dirty="0"/>
              <a:t>Most printers use manual bed leveling – Turning knobs to level </a:t>
            </a:r>
            <a:r>
              <a:rPr lang="en-US"/>
              <a:t>the </a:t>
            </a:r>
            <a:r>
              <a:rPr lang="en-US" dirty="0"/>
              <a:t>bed (a printer paper should fit between your nozzle and bed)</a:t>
            </a:r>
          </a:p>
          <a:p>
            <a:pPr lvl="1"/>
            <a:r>
              <a:rPr lang="en-US" dirty="0"/>
              <a:t>A skirt (lines around the model) is a visual indicator if the bed is level</a:t>
            </a:r>
          </a:p>
          <a:p>
            <a:pPr lvl="1"/>
            <a:r>
              <a:rPr lang="en-US" dirty="0"/>
              <a:t>Automatic Bed Leveling</a:t>
            </a:r>
            <a:br>
              <a:rPr lang="en-US" dirty="0"/>
            </a:br>
            <a:r>
              <a:rPr lang="en-US" dirty="0"/>
              <a:t>Systems (like the </a:t>
            </a:r>
            <a:r>
              <a:rPr lang="en-US" dirty="0" err="1"/>
              <a:t>BLTouch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makes printing </a:t>
            </a:r>
            <a:r>
              <a:rPr lang="en-US" b="1" dirty="0"/>
              <a:t>easier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5647A-AFC1-1F42-86C2-468607686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E09FC-946F-3845-848A-E2EBEC363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8" t="30946" r="23559" b="23143"/>
          <a:stretch/>
        </p:blipFill>
        <p:spPr>
          <a:xfrm>
            <a:off x="4897852" y="4278861"/>
            <a:ext cx="3766088" cy="2077489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6C408FA-0B72-A34C-9C22-6854582F70B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74473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BEADE2-3B04-4445-8574-7CB684E19C4C}"/>
              </a:ext>
            </a:extLst>
          </p:cNvPr>
          <p:cNvGrpSpPr/>
          <p:nvPr/>
        </p:nvGrpSpPr>
        <p:grpSpPr>
          <a:xfrm>
            <a:off x="3953163" y="4411415"/>
            <a:ext cx="4710777" cy="2081460"/>
            <a:chOff x="3543161" y="4230255"/>
            <a:chExt cx="5120780" cy="226262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0C37CD5-5CF9-4496-B96C-F2A8B794D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20757" r="21558" b="13105"/>
            <a:stretch/>
          </p:blipFill>
          <p:spPr bwMode="auto">
            <a:xfrm>
              <a:off x="3543161" y="4230255"/>
              <a:ext cx="2663910" cy="2228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66E6D41F-3261-4862-A442-98DAA901E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3" t="31260" r="26253" b="11401"/>
            <a:stretch/>
          </p:blipFill>
          <p:spPr bwMode="auto">
            <a:xfrm>
              <a:off x="6072591" y="4264314"/>
              <a:ext cx="2591350" cy="2228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466B97-C769-4E4C-88DD-2B81C53B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3FCC-593F-B345-97E1-12C243C46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Support Material</a:t>
            </a:r>
            <a:endParaRPr lang="en-US" dirty="0"/>
          </a:p>
          <a:p>
            <a:pPr lvl="1"/>
            <a:r>
              <a:rPr lang="en-US" dirty="0"/>
              <a:t>Models that have overhangs (like in the picture) may require </a:t>
            </a:r>
            <a:r>
              <a:rPr lang="en-US" b="1" dirty="0"/>
              <a:t>support</a:t>
            </a:r>
            <a:r>
              <a:rPr lang="en-US" dirty="0"/>
              <a:t> to print ‘in the air’</a:t>
            </a:r>
          </a:p>
          <a:p>
            <a:pPr lvl="1"/>
            <a:r>
              <a:rPr lang="en-US" dirty="0"/>
              <a:t>Support material can be hard to take off, so it is </a:t>
            </a:r>
            <a:r>
              <a:rPr lang="en-US" b="1" dirty="0"/>
              <a:t>important</a:t>
            </a:r>
            <a:r>
              <a:rPr lang="en-US" dirty="0"/>
              <a:t> to dial in your support settings!</a:t>
            </a:r>
          </a:p>
          <a:p>
            <a:r>
              <a:rPr lang="en-US" b="1" dirty="0"/>
              <a:t>Stringing</a:t>
            </a:r>
          </a:p>
          <a:p>
            <a:pPr lvl="1"/>
            <a:r>
              <a:rPr lang="en-US" dirty="0"/>
              <a:t>Not super prevalent but can be tough when dealing with multiple tall and thin objects.</a:t>
            </a:r>
          </a:p>
          <a:p>
            <a:pPr lvl="1"/>
            <a:r>
              <a:rPr lang="en-US" dirty="0"/>
              <a:t>Try tinkering with </a:t>
            </a:r>
            <a:r>
              <a:rPr lang="en-US" b="1" dirty="0"/>
              <a:t>retraction</a:t>
            </a:r>
            <a:r>
              <a:rPr lang="en-US" dirty="0"/>
              <a:t>, </a:t>
            </a:r>
            <a:r>
              <a:rPr lang="en-US" b="1" dirty="0"/>
              <a:t>print speed</a:t>
            </a:r>
            <a:r>
              <a:rPr lang="en-US" dirty="0"/>
              <a:t>, and </a:t>
            </a:r>
            <a:r>
              <a:rPr lang="en-US" b="1" dirty="0"/>
              <a:t>temperature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5647A-AFC1-1F42-86C2-468607686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1ADE1DD-BE06-4E72-BBFA-27A694AA2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0" t="15861" r="26358" b="9054"/>
          <a:stretch/>
        </p:blipFill>
        <p:spPr bwMode="auto">
          <a:xfrm>
            <a:off x="480060" y="4535055"/>
            <a:ext cx="1702105" cy="17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37DEC29-6908-204C-AF3D-EE7C37031AC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25862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2C45-EEC3-8043-B146-5BAA2860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</a:t>
            </a:r>
            <a:r>
              <a:rPr lang="en-US"/>
              <a:t>Test </a:t>
            </a:r>
            <a:r>
              <a:rPr lang="en-US" dirty="0"/>
              <a:t>Prints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61F74-86D6-0D46-90AD-16C84ADE2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XYZ Calibration </a:t>
            </a:r>
            <a:r>
              <a:rPr lang="en-US"/>
              <a:t>Cube</a:t>
            </a:r>
            <a:endParaRPr lang="en-US" dirty="0"/>
          </a:p>
          <a:p>
            <a:pPr lvl="1"/>
            <a:r>
              <a:rPr lang="en-US" dirty="0"/>
              <a:t>This cube acts a test to see if the printer</a:t>
            </a:r>
            <a:br>
              <a:rPr lang="en-US" dirty="0"/>
            </a:br>
            <a:r>
              <a:rPr lang="en-US" dirty="0"/>
              <a:t>is capable of printing with accuracy</a:t>
            </a:r>
          </a:p>
          <a:p>
            <a:pPr lvl="2"/>
            <a:r>
              <a:rPr lang="en-US" dirty="0"/>
              <a:t>Each dimension should be 20 mm</a:t>
            </a:r>
          </a:p>
          <a:p>
            <a:pPr lvl="1"/>
            <a:r>
              <a:rPr lang="en-US" dirty="0"/>
              <a:t>Can easily check for over/</a:t>
            </a:r>
            <a:r>
              <a:rPr lang="en-US" dirty="0" err="1"/>
              <a:t>underextrusion</a:t>
            </a:r>
            <a:br>
              <a:rPr lang="en-US" dirty="0"/>
            </a:br>
            <a:r>
              <a:rPr lang="en-US" dirty="0"/>
              <a:t>or any other problem</a:t>
            </a:r>
          </a:p>
          <a:p>
            <a:r>
              <a:rPr lang="en-US" dirty="0"/>
              <a:t>3D </a:t>
            </a:r>
            <a:r>
              <a:rPr lang="en-US" dirty="0" err="1"/>
              <a:t>Benchy</a:t>
            </a:r>
            <a:endParaRPr lang="en-US" dirty="0"/>
          </a:p>
          <a:p>
            <a:pPr lvl="1"/>
            <a:r>
              <a:rPr lang="en-US" dirty="0"/>
              <a:t>Our favorite calibration print</a:t>
            </a:r>
          </a:p>
          <a:p>
            <a:pPr lvl="1"/>
            <a:r>
              <a:rPr lang="en-US" dirty="0"/>
              <a:t>Tests your printer’s bridging,</a:t>
            </a:r>
            <a:br>
              <a:rPr lang="en-US" dirty="0"/>
            </a:br>
            <a:r>
              <a:rPr lang="en-US" dirty="0"/>
              <a:t>overhangs, stringing, and other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11C74-FA0D-384A-93EB-C88D7983D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56A15-70E6-344D-93F2-BC52BE54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615" y="1172209"/>
            <a:ext cx="2105245" cy="200910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1862778-BF44-4F1F-8886-6AEE9891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71" y="4106069"/>
            <a:ext cx="3250969" cy="22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51210EB-0A4E-2B4B-898F-8C8297D174E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98747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3D Printers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5C5296-E92E-4B77-B802-8C94FF0CE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312920" cy="5029199"/>
          </a:xfrm>
        </p:spPr>
        <p:txBody>
          <a:bodyPr/>
          <a:lstStyle/>
          <a:p>
            <a:r>
              <a:rPr lang="en-US" b="1" dirty="0" err="1"/>
              <a:t>Creality</a:t>
            </a:r>
            <a:r>
              <a:rPr lang="en-US" b="1" dirty="0"/>
              <a:t> Ender 3 Pro</a:t>
            </a:r>
            <a:endParaRPr lang="en-US" dirty="0"/>
          </a:p>
          <a:p>
            <a:pPr lvl="1"/>
            <a:r>
              <a:rPr lang="en-US" dirty="0"/>
              <a:t>Retails at around $250</a:t>
            </a:r>
          </a:p>
          <a:p>
            <a:r>
              <a:rPr lang="en-US" dirty="0"/>
              <a:t>One of the most popular 3D printers available on the market</a:t>
            </a:r>
          </a:p>
          <a:p>
            <a:r>
              <a:rPr lang="en-US" dirty="0"/>
              <a:t>Relatively easy construction and doesn’t take long to set up</a:t>
            </a:r>
          </a:p>
          <a:p>
            <a:r>
              <a:rPr lang="en-US" dirty="0"/>
              <a:t>Because this is a ‘cheaper’ 3D printer, the quality and the endurance of the printer may suffer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4CA7A77-500F-4F67-915C-0FA184404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16611" r="7037"/>
          <a:stretch/>
        </p:blipFill>
        <p:spPr bwMode="auto">
          <a:xfrm>
            <a:off x="4641157" y="1475183"/>
            <a:ext cx="4372726" cy="42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75C4F98-4AD3-1041-AABE-BEE4D109A15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383513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6BEF-0468-F84D-B84B-30259DE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3D Printers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45C87-CBDC-1F49-B169-606F41684C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15C5296-E92E-4B77-B802-8C94FF0CE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312920" cy="5029199"/>
          </a:xfrm>
        </p:spPr>
        <p:txBody>
          <a:bodyPr/>
          <a:lstStyle/>
          <a:p>
            <a:r>
              <a:rPr lang="en-US" b="1" dirty="0" err="1"/>
              <a:t>Prusa</a:t>
            </a:r>
            <a:r>
              <a:rPr lang="en-US" b="1" dirty="0"/>
              <a:t> I3 MK3S</a:t>
            </a:r>
            <a:endParaRPr lang="en-US" dirty="0"/>
          </a:p>
          <a:p>
            <a:pPr lvl="1"/>
            <a:r>
              <a:rPr lang="en-US" dirty="0"/>
              <a:t>Retails at $750</a:t>
            </a:r>
          </a:p>
          <a:p>
            <a:r>
              <a:rPr lang="en-US" dirty="0"/>
              <a:t>One of the most popular 3D printers available on the market</a:t>
            </a:r>
          </a:p>
          <a:p>
            <a:r>
              <a:rPr lang="en-US" dirty="0"/>
              <a:t>Each part is tried-and-true and reliably works</a:t>
            </a:r>
          </a:p>
          <a:p>
            <a:r>
              <a:rPr lang="en-US" dirty="0"/>
              <a:t>This is one of the higher-end printers, although its sustainability and reliability dominates the market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E7645F-FBE2-41BB-B1DC-5F910D53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80" y="1350885"/>
            <a:ext cx="3154680" cy="44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50CCCB0-BB23-9E45-8F11-216F2F1B005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48013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1E9B-2AF4-8C4B-9CE3-B4F7B0FA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Upgrades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BE292-9039-F643-9E2D-203C4EAC7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171902" cy="5029199"/>
          </a:xfrm>
        </p:spPr>
        <p:txBody>
          <a:bodyPr/>
          <a:lstStyle/>
          <a:p>
            <a:r>
              <a:rPr lang="en-US" b="1"/>
              <a:t>Metal </a:t>
            </a:r>
            <a:r>
              <a:rPr lang="en-US" b="1" dirty="0"/>
              <a:t>Extruder</a:t>
            </a:r>
          </a:p>
          <a:p>
            <a:pPr lvl="1"/>
            <a:r>
              <a:rPr lang="en-US" dirty="0"/>
              <a:t>Typically for the </a:t>
            </a:r>
            <a:r>
              <a:rPr lang="en-US" b="1" dirty="0"/>
              <a:t>Ender 3 Pro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plastic </a:t>
            </a:r>
            <a:r>
              <a:rPr lang="en-US" dirty="0"/>
              <a:t>extruder on the E3P typically wears down after a few months of prolonged use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aluminum</a:t>
            </a:r>
            <a:r>
              <a:rPr lang="en-US" dirty="0"/>
              <a:t> extruder will not wear down, and stay consistent with e-step extrusion</a:t>
            </a:r>
          </a:p>
          <a:p>
            <a:r>
              <a:rPr lang="en-US" b="1"/>
              <a:t>Glass Bed</a:t>
            </a:r>
            <a:endParaRPr lang="en-US" b="1" dirty="0"/>
          </a:p>
          <a:p>
            <a:pPr lvl="1"/>
            <a:r>
              <a:rPr lang="en-US" b="1" dirty="0"/>
              <a:t>Different</a:t>
            </a:r>
            <a:r>
              <a:rPr lang="en-US" dirty="0"/>
              <a:t> sizes for different printers</a:t>
            </a:r>
          </a:p>
          <a:p>
            <a:pPr lvl="1"/>
            <a:r>
              <a:rPr lang="en-US" b="1" dirty="0"/>
              <a:t>Easier</a:t>
            </a:r>
            <a:r>
              <a:rPr lang="en-US" dirty="0"/>
              <a:t> to take prints off compared to a magnetic bed</a:t>
            </a:r>
          </a:p>
          <a:p>
            <a:pPr lvl="1"/>
            <a:r>
              <a:rPr lang="en-US" dirty="0"/>
              <a:t>Glossy finish on the bottom side of the print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ECC1D-0610-AF47-A262-A583B0F34D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80538-AD6C-F84C-9874-F83C175EC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51" t="2221" r="14746" b="3974"/>
          <a:stretch/>
        </p:blipFill>
        <p:spPr>
          <a:xfrm>
            <a:off x="5577097" y="1249678"/>
            <a:ext cx="2827763" cy="2398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60239-02F2-6F4C-AFC9-C956833F3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9" t="26667" r="8236" b="13221"/>
          <a:stretch/>
        </p:blipFill>
        <p:spPr>
          <a:xfrm>
            <a:off x="5579024" y="4147127"/>
            <a:ext cx="2825835" cy="2131751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87567FE-0050-0048-9AE9-CA7728D1951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248116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332F-DF4F-534A-A5CA-57B44576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Handy Tools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B98F4-BBD0-F84A-81FD-0EFCDF0AC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439756" cy="5029199"/>
          </a:xfrm>
        </p:spPr>
        <p:txBody>
          <a:bodyPr/>
          <a:lstStyle/>
          <a:p>
            <a:r>
              <a:rPr lang="en-US" b="1"/>
              <a:t>Calipers</a:t>
            </a:r>
            <a:r>
              <a:rPr lang="en-US"/>
              <a:t> </a:t>
            </a:r>
          </a:p>
          <a:p>
            <a:pPr lvl="1"/>
            <a:r>
              <a:rPr lang="en-US"/>
              <a:t>Used to </a:t>
            </a:r>
            <a:r>
              <a:rPr lang="en-US" dirty="0"/>
              <a:t>measure distance between two sides of an object </a:t>
            </a:r>
            <a:r>
              <a:rPr lang="en-US" b="1" dirty="0"/>
              <a:t>accurately</a:t>
            </a:r>
          </a:p>
          <a:p>
            <a:pPr lvl="1"/>
            <a:r>
              <a:rPr lang="en-US" dirty="0"/>
              <a:t>Can measure outer diameter, inner diameter, </a:t>
            </a:r>
            <a:r>
              <a:rPr lang="en-US"/>
              <a:t>and </a:t>
            </a:r>
            <a:r>
              <a:rPr lang="en-US" dirty="0"/>
              <a:t>thickness</a:t>
            </a:r>
          </a:p>
          <a:p>
            <a:pPr lvl="1"/>
            <a:r>
              <a:rPr lang="en-US" dirty="0"/>
              <a:t>Helps with printer calibration</a:t>
            </a:r>
          </a:p>
          <a:p>
            <a:r>
              <a:rPr lang="en-US" b="1" dirty="0"/>
              <a:t>Flush Cutters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Useful for </a:t>
            </a:r>
            <a:r>
              <a:rPr lang="en-US" b="1" dirty="0"/>
              <a:t>print cleanup</a:t>
            </a:r>
            <a:endParaRPr lang="en-US"/>
          </a:p>
          <a:p>
            <a:pPr lvl="1"/>
            <a:r>
              <a:rPr lang="en-US" dirty="0"/>
              <a:t>Can be used to remove excess 3D printed material or supports</a:t>
            </a:r>
          </a:p>
          <a:p>
            <a:pPr lvl="1"/>
            <a:r>
              <a:rPr lang="en-US" dirty="0"/>
              <a:t>One flush cutter comes in any </a:t>
            </a:r>
            <a:r>
              <a:rPr lang="en-US" dirty="0" err="1"/>
              <a:t>Creality</a:t>
            </a:r>
            <a:r>
              <a:rPr lang="en-US" dirty="0"/>
              <a:t> </a:t>
            </a:r>
            <a:r>
              <a:rPr lang="en-US"/>
              <a:t>3D Printer kit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49A36-4496-944A-9CD2-5F9959BD0E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2C8E8-25CC-694A-98E8-9861D45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06" y="3759480"/>
            <a:ext cx="2596870" cy="2596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F5148E-4BB0-D241-9D2A-3A6509229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" t="9656"/>
          <a:stretch/>
        </p:blipFill>
        <p:spPr>
          <a:xfrm>
            <a:off x="5978288" y="1249681"/>
            <a:ext cx="2745688" cy="1962232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C4E37F0-6DC6-AC4F-852E-A553CCECF7B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21626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This lesson was written by The Antidote 14320 for </a:t>
            </a:r>
            <a:r>
              <a:rPr lang="en-US" err="1"/>
              <a:t>FTCTutorials.com</a:t>
            </a:r>
            <a:endParaRPr lang="en-US"/>
          </a:p>
          <a:p>
            <a:pPr lvl="0"/>
            <a:r>
              <a:rPr lang="en-US"/>
              <a:t>You can contact the author at: </a:t>
            </a:r>
          </a:p>
          <a:p>
            <a:pPr lvl="1"/>
            <a:r>
              <a:rPr lang="en-US">
                <a:sym typeface="Audiowide"/>
              </a:rPr>
              <a:t>Website:</a:t>
            </a:r>
          </a:p>
          <a:p>
            <a:pPr lvl="2"/>
            <a:r>
              <a:rPr lang="en-US">
                <a:sym typeface="Audiowide"/>
                <a:hlinkClick r:id="rId2"/>
              </a:rPr>
              <a:t>http://theantidoterobotics.com</a:t>
            </a:r>
            <a:endParaRPr lang="en-US">
              <a:sym typeface="Audiowide"/>
            </a:endParaRPr>
          </a:p>
          <a:p>
            <a:pPr lvl="1"/>
            <a:r>
              <a:rPr lang="en-US">
                <a:sym typeface="Audiowide"/>
              </a:rPr>
              <a:t>Twitter:</a:t>
            </a:r>
          </a:p>
          <a:p>
            <a:pPr lvl="2"/>
            <a:r>
              <a:rPr lang="en-US">
                <a:sym typeface="Cambria"/>
              </a:rPr>
              <a:t>@</a:t>
            </a:r>
            <a:r>
              <a:rPr lang="en-US" err="1">
                <a:sym typeface="Audiowide"/>
              </a:rPr>
              <a:t>theantidoteFTC</a:t>
            </a:r>
            <a:endParaRPr lang="en-US">
              <a:sym typeface="Audiowide"/>
            </a:endParaRPr>
          </a:p>
          <a:p>
            <a:pPr lvl="1"/>
            <a:r>
              <a:rPr lang="en-US">
                <a:sym typeface="Audiowide"/>
              </a:rPr>
              <a:t>Email:</a:t>
            </a:r>
          </a:p>
          <a:p>
            <a:pPr lvl="2"/>
            <a:r>
              <a:rPr lang="en-US">
                <a:sym typeface="Audiowide"/>
                <a:hlinkClick r:id="rId3"/>
              </a:rPr>
              <a:t>theantidoteftc</a:t>
            </a:r>
            <a:r>
              <a:rPr lang="en-US">
                <a:sym typeface="Cambria"/>
                <a:hlinkClick r:id="rId3"/>
              </a:rPr>
              <a:t>@</a:t>
            </a:r>
            <a:r>
              <a:rPr lang="en-US">
                <a:sym typeface="Audiowide"/>
                <a:hlinkClick r:id="rId3"/>
              </a:rPr>
              <a:t>gmail.com</a:t>
            </a:r>
            <a:endParaRPr lang="en-US">
              <a:sym typeface="Audiowide"/>
            </a:endParaRPr>
          </a:p>
          <a:p>
            <a:pPr lvl="0"/>
            <a:r>
              <a:rPr lang="en-US"/>
              <a:t>More lessons for FIRST Tech Challenge are available at </a:t>
            </a:r>
            <a:r>
              <a:rPr lang="en-US" err="1"/>
              <a:t>www.FTCtutorials.com</a:t>
            </a:r>
            <a:endParaRPr lang="en-US"/>
          </a:p>
          <a:p>
            <a:endParaRPr lang="en-US"/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5847060" y="2227220"/>
            <a:ext cx="2921414" cy="179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This work is licensed under a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 </a:t>
            </a:r>
            <a:r>
              <a:rPr kumimoji="0" lang="en-US" sz="1400" b="0" i="0" u="sng" strike="noStrike" kern="0" cap="none" spc="0" normalizeH="0" baseline="0" noProof="0">
                <a:ln>
                  <a:noFill/>
                </a:ln>
                <a:solidFill>
                  <a:srgbClr val="4374B7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374B7"/>
              </a:solidFill>
              <a:effectLst/>
              <a:uLnTx/>
              <a:uFillTx/>
              <a:latin typeface="Arial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19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entury Gothic"/>
              <a:sym typeface="Century Gothic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4288CB8-21A9-CF4A-B61D-940D9988594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5/29/2020)</a:t>
            </a:r>
          </a:p>
        </p:txBody>
      </p:sp>
    </p:spTree>
    <p:extLst>
      <p:ext uri="{BB962C8B-B14F-4D97-AF65-F5344CB8AC3E}">
        <p14:creationId xmlns:p14="http://schemas.microsoft.com/office/powerpoint/2010/main" val="176018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726C-1EE6-2741-B537-D07D1E6F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3D Printing?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8955A-F2C5-1F4E-9A6B-C1178E36E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process </a:t>
            </a:r>
            <a:r>
              <a:rPr lang="en-US"/>
              <a:t>of creating a three-dimensional solid objects </a:t>
            </a:r>
            <a:r>
              <a:rPr lang="en-US" dirty="0"/>
              <a:t>by </a:t>
            </a:r>
            <a:r>
              <a:rPr lang="en-US"/>
              <a:t>adding material layer by layer. </a:t>
            </a:r>
          </a:p>
          <a:p>
            <a:r>
              <a:rPr lang="en-US"/>
              <a:t>Can make products of almost any shape and form </a:t>
            </a:r>
          </a:p>
          <a:p>
            <a:r>
              <a:rPr lang="en-US" dirty="0"/>
              <a:t>Can </a:t>
            </a:r>
            <a:r>
              <a:rPr lang="en-US"/>
              <a:t>create complex geometrical shapes and parts – which </a:t>
            </a:r>
            <a:r>
              <a:rPr lang="en-US" dirty="0"/>
              <a:t>may not be able to </a:t>
            </a:r>
            <a:r>
              <a:rPr lang="en-US"/>
              <a:t>be </a:t>
            </a:r>
            <a:r>
              <a:rPr lang="en-US" dirty="0"/>
              <a:t>manufactured using traditional methods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0E1A-FAAE-A341-9547-12920137BA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8660A-5B47-EC45-95F3-5886661BC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7"/>
          <a:stretch/>
        </p:blipFill>
        <p:spPr>
          <a:xfrm>
            <a:off x="836214" y="3764279"/>
            <a:ext cx="3537666" cy="2205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8FEB-127A-C446-B22B-8EDBE1845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46" r="3363" b="11401"/>
          <a:stretch/>
        </p:blipFill>
        <p:spPr>
          <a:xfrm>
            <a:off x="5275559" y="3566337"/>
            <a:ext cx="3129301" cy="2601486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C7606CF-85E5-2A43-A59F-A2BC2B11DD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327057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429E-7DF6-5949-9F31-9C4A7E5A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/>
              <a:t>3D 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35A04-BF6A-2C49-BEAE-9C512C4DD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Fabricate 3D </a:t>
            </a:r>
            <a:r>
              <a:rPr lang="en-US"/>
              <a:t>models </a:t>
            </a:r>
            <a:r>
              <a:rPr lang="en-US" dirty="0"/>
              <a:t>that </a:t>
            </a:r>
            <a:r>
              <a:rPr lang="en-US"/>
              <a:t>can be printed in a relatively short period of time</a:t>
            </a:r>
          </a:p>
          <a:p>
            <a:r>
              <a:rPr lang="en-US" dirty="0"/>
              <a:t>PLA (</a:t>
            </a:r>
            <a:r>
              <a:rPr lang="en-US"/>
              <a:t>and </a:t>
            </a:r>
            <a:r>
              <a:rPr lang="en-US" dirty="0"/>
              <a:t>most other materials) are </a:t>
            </a:r>
            <a:r>
              <a:rPr lang="en-US" b="1" dirty="0"/>
              <a:t>strong</a:t>
            </a:r>
            <a:r>
              <a:rPr lang="en-US" dirty="0"/>
              <a:t> enough to sustain the rigors of the game</a:t>
            </a:r>
            <a:endParaRPr lang="en-US"/>
          </a:p>
          <a:p>
            <a:r>
              <a:rPr lang="en-US"/>
              <a:t>Easy to </a:t>
            </a:r>
            <a:r>
              <a:rPr lang="en-US" dirty="0"/>
              <a:t>develop </a:t>
            </a:r>
            <a:r>
              <a:rPr lang="en-US" b="1" dirty="0"/>
              <a:t>prototypes</a:t>
            </a:r>
            <a:r>
              <a:rPr lang="en-US" dirty="0"/>
              <a:t> throughout </a:t>
            </a:r>
            <a:br>
              <a:rPr lang="en-US" dirty="0"/>
            </a:br>
            <a:r>
              <a:rPr lang="en-US" dirty="0"/>
              <a:t>the Engineering Design process</a:t>
            </a:r>
          </a:p>
          <a:p>
            <a:r>
              <a:rPr lang="en-US" dirty="0"/>
              <a:t>Can sometimes replace COTS parts to </a:t>
            </a:r>
            <a:br>
              <a:rPr lang="en-US" dirty="0"/>
            </a:br>
            <a:r>
              <a:rPr lang="en-US" b="1" dirty="0"/>
              <a:t>save money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359A9-2B65-3845-9661-3B94E5CFB8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1D4507-5FE1-4956-BC0C-26B92695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2554987"/>
            <a:ext cx="2669540" cy="38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B92FCD6-E36C-994D-9A51-2354F9529E6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388371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6493-96B0-4444-ABD4-197EF36C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3D Printers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D7C97-E3C2-084D-A4B8-11A25BD42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Cartesian Printer </a:t>
            </a:r>
            <a:r>
              <a:rPr lang="en-US" dirty="0"/>
              <a:t>(</a:t>
            </a:r>
            <a:r>
              <a:rPr lang="en-US" dirty="0" err="1"/>
              <a:t>Bedslinger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All axes move </a:t>
            </a:r>
            <a:r>
              <a:rPr lang="en-US" b="1" dirty="0"/>
              <a:t>independently</a:t>
            </a:r>
            <a:endParaRPr lang="en-US"/>
          </a:p>
          <a:p>
            <a:r>
              <a:rPr lang="en-US" dirty="0"/>
              <a:t>X </a:t>
            </a:r>
            <a:r>
              <a:rPr lang="en-US"/>
              <a:t>axis </a:t>
            </a:r>
            <a:r>
              <a:rPr lang="en-US" dirty="0"/>
              <a:t>moves </a:t>
            </a:r>
            <a:r>
              <a:rPr lang="en-US"/>
              <a:t>left </a:t>
            </a:r>
            <a:r>
              <a:rPr lang="en-US" dirty="0"/>
              <a:t>/ </a:t>
            </a:r>
            <a:r>
              <a:rPr lang="en-US"/>
              <a:t>right</a:t>
            </a:r>
          </a:p>
          <a:p>
            <a:r>
              <a:rPr lang="en-US" dirty="0"/>
              <a:t>Y </a:t>
            </a:r>
            <a:r>
              <a:rPr lang="en-US"/>
              <a:t>axis </a:t>
            </a:r>
            <a:r>
              <a:rPr lang="en-US" dirty="0"/>
              <a:t>moves forward / backward</a:t>
            </a:r>
            <a:endParaRPr lang="en-US"/>
          </a:p>
          <a:p>
            <a:r>
              <a:rPr lang="en-US" dirty="0"/>
              <a:t>Z </a:t>
            </a:r>
            <a:r>
              <a:rPr lang="en-US"/>
              <a:t>axis </a:t>
            </a:r>
            <a:r>
              <a:rPr lang="en-US" dirty="0"/>
              <a:t>moves up / down</a:t>
            </a:r>
            <a:endParaRPr lang="en-US"/>
          </a:p>
          <a:p>
            <a:r>
              <a:rPr lang="en-US" dirty="0"/>
              <a:t>Bed </a:t>
            </a:r>
            <a:r>
              <a:rPr lang="en-US"/>
              <a:t>moves </a:t>
            </a:r>
            <a:r>
              <a:rPr lang="en-US" dirty="0"/>
              <a:t>on </a:t>
            </a:r>
            <a:r>
              <a:rPr lang="en-US"/>
              <a:t>the </a:t>
            </a:r>
            <a:r>
              <a:rPr lang="en-US" dirty="0"/>
              <a:t>Y </a:t>
            </a:r>
            <a:r>
              <a:rPr lang="en-US"/>
              <a:t>axis</a:t>
            </a:r>
          </a:p>
          <a:p>
            <a:r>
              <a:rPr lang="en-US" dirty="0"/>
              <a:t>Hot end </a:t>
            </a:r>
            <a:r>
              <a:rPr lang="en-US"/>
              <a:t>carried on the x axis</a:t>
            </a:r>
          </a:p>
          <a:p>
            <a:pPr lvl="1"/>
            <a:r>
              <a:rPr lang="en-US" dirty="0"/>
              <a:t>The extruder drives </a:t>
            </a:r>
            <a:r>
              <a:rPr lang="en-US"/>
              <a:t>the filament into </a:t>
            </a:r>
            <a:br>
              <a:rPr lang="en-US" dirty="0"/>
            </a:br>
            <a:r>
              <a:rPr lang="en-US"/>
              <a:t>the hot end and gets extruded </a:t>
            </a:r>
            <a:br>
              <a:rPr lang="en-US" dirty="0"/>
            </a:br>
            <a:r>
              <a:rPr lang="en-US"/>
              <a:t>through the nozzle </a:t>
            </a:r>
            <a:endParaRPr lang="en-US" dirty="0"/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87A6-C84F-ED4D-A63E-5695979C4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DE818-6FD3-264B-8BED-4CB4FB0F7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7" t="16111" r="11392" b="15028"/>
          <a:stretch/>
        </p:blipFill>
        <p:spPr>
          <a:xfrm>
            <a:off x="5409264" y="1249680"/>
            <a:ext cx="3513756" cy="4120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8047C7-2EAE-4F4A-A68D-6120FB88CD68}"/>
              </a:ext>
            </a:extLst>
          </p:cNvPr>
          <p:cNvCxnSpPr/>
          <p:nvPr/>
        </p:nvCxnSpPr>
        <p:spPr>
          <a:xfrm>
            <a:off x="8101429" y="2785820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38D4DA-D304-AA44-9343-28612237C071}"/>
              </a:ext>
            </a:extLst>
          </p:cNvPr>
          <p:cNvCxnSpPr>
            <a:cxnSpLocks/>
          </p:cNvCxnSpPr>
          <p:nvPr/>
        </p:nvCxnSpPr>
        <p:spPr>
          <a:xfrm rot="5400000">
            <a:off x="6964573" y="2142641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87A9681-F499-6646-8469-AC3D3E711620}"/>
              </a:ext>
            </a:extLst>
          </p:cNvPr>
          <p:cNvSpPr/>
          <p:nvPr/>
        </p:nvSpPr>
        <p:spPr>
          <a:xfrm>
            <a:off x="6853784" y="2770766"/>
            <a:ext cx="3898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B4EA7-AA57-904B-B0D8-68CB3FB15B14}"/>
              </a:ext>
            </a:extLst>
          </p:cNvPr>
          <p:cNvSpPr/>
          <p:nvPr/>
        </p:nvSpPr>
        <p:spPr>
          <a:xfrm>
            <a:off x="8140007" y="3105010"/>
            <a:ext cx="3722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</a:t>
            </a:r>
            <a:endParaRPr lang="en-US" sz="240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254D4-D7D9-2043-9140-8279E9548386}"/>
              </a:ext>
            </a:extLst>
          </p:cNvPr>
          <p:cNvCxnSpPr>
            <a:cxnSpLocks/>
          </p:cNvCxnSpPr>
          <p:nvPr/>
        </p:nvCxnSpPr>
        <p:spPr>
          <a:xfrm rot="-4560000">
            <a:off x="6949440" y="3840480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A613C-926C-0442-9185-6AE8E16018C4}"/>
              </a:ext>
            </a:extLst>
          </p:cNvPr>
          <p:cNvSpPr/>
          <p:nvPr/>
        </p:nvSpPr>
        <p:spPr>
          <a:xfrm>
            <a:off x="6797000" y="3999586"/>
            <a:ext cx="3898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</a:t>
            </a:r>
            <a:endParaRPr lang="en-US" sz="2400" b="1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0607939-CA57-9F48-89D6-8BE8F6FAE45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77443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6493-96B0-4444-ABD4-197EF36C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3D Printers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D7C97-E3C2-084D-A4B8-11A25BD42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CoreXY</a:t>
            </a:r>
            <a:r>
              <a:rPr lang="en-US" b="1" dirty="0"/>
              <a:t> Printer</a:t>
            </a:r>
          </a:p>
          <a:p>
            <a:r>
              <a:rPr lang="en-US" dirty="0"/>
              <a:t>The X and Y axes </a:t>
            </a:r>
            <a:r>
              <a:rPr lang="en-US" b="1" dirty="0"/>
              <a:t>move together</a:t>
            </a:r>
          </a:p>
          <a:p>
            <a:r>
              <a:rPr lang="en-US" dirty="0"/>
              <a:t>Z axis moves up / down</a:t>
            </a:r>
          </a:p>
          <a:p>
            <a:r>
              <a:rPr lang="en-US" dirty="0"/>
              <a:t>Bed is </a:t>
            </a:r>
            <a:r>
              <a:rPr lang="en-US" b="1" dirty="0"/>
              <a:t>stationary</a:t>
            </a:r>
            <a:r>
              <a:rPr lang="en-US" dirty="0"/>
              <a:t> but moves down</a:t>
            </a:r>
            <a:br>
              <a:rPr lang="en-US" dirty="0"/>
            </a:br>
            <a:r>
              <a:rPr lang="en-US" dirty="0"/>
              <a:t>with the Z axis</a:t>
            </a:r>
          </a:p>
          <a:p>
            <a:r>
              <a:rPr lang="en-US" dirty="0"/>
              <a:t>Hot end carried on the X and Y axis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87A6-C84F-ED4D-A63E-5695979C4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Ultimaker 2+ 3D Printer: Amazon.com: Industrial &amp; Scientific">
            <a:extLst>
              <a:ext uri="{FF2B5EF4-FFF2-40B4-BE49-F238E27FC236}">
                <a16:creationId xmlns:a16="http://schemas.microsoft.com/office/drawing/2014/main" id="{5A5DF3DD-48BA-45B1-AC13-62EDA1175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5324" r="5324" b="5324"/>
          <a:stretch/>
        </p:blipFill>
        <p:spPr bwMode="auto">
          <a:xfrm>
            <a:off x="5314956" y="741614"/>
            <a:ext cx="3608064" cy="537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Does “CoreXY” Mean? « Fabbaloo">
            <a:extLst>
              <a:ext uri="{FF2B5EF4-FFF2-40B4-BE49-F238E27FC236}">
                <a16:creationId xmlns:a16="http://schemas.microsoft.com/office/drawing/2014/main" id="{B1CAD5A4-52AE-4AFD-98F3-40FD6234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71" y="3988132"/>
            <a:ext cx="3331894" cy="221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762D2AD-6A66-564C-8868-64F8C08461E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06036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D81F-0B30-4D4E-A834-F63B6A73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Delta Printer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89C4A-E9D5-F34B-AADC-AC2C5377C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a </a:t>
            </a:r>
            <a:r>
              <a:rPr lang="en-US" b="1" dirty="0"/>
              <a:t>non-moving</a:t>
            </a:r>
            <a:r>
              <a:rPr lang="en-US" dirty="0"/>
              <a:t> </a:t>
            </a:r>
            <a:r>
              <a:rPr lang="en-US" b="1" dirty="0"/>
              <a:t>circular</a:t>
            </a:r>
            <a:r>
              <a:rPr lang="en-US" dirty="0"/>
              <a:t> bed</a:t>
            </a:r>
          </a:p>
          <a:p>
            <a:r>
              <a:rPr lang="en-US" dirty="0"/>
              <a:t>Instead of axes, the printer uses three</a:t>
            </a:r>
            <a:br>
              <a:rPr lang="en-US" dirty="0"/>
            </a:br>
            <a:r>
              <a:rPr lang="en-US" dirty="0"/>
              <a:t>arms to move the hot end around</a:t>
            </a:r>
          </a:p>
          <a:p>
            <a:r>
              <a:rPr lang="en-US" dirty="0"/>
              <a:t>The main advantage over other types</a:t>
            </a:r>
            <a:br>
              <a:rPr lang="en-US" dirty="0"/>
            </a:br>
            <a:r>
              <a:rPr lang="en-US" dirty="0"/>
              <a:t>of printers is </a:t>
            </a:r>
            <a:r>
              <a:rPr lang="en-US" b="1" dirty="0"/>
              <a:t>speed</a:t>
            </a:r>
            <a:endParaRPr lang="en-US" dirty="0"/>
          </a:p>
          <a:p>
            <a:r>
              <a:rPr lang="en-US" dirty="0"/>
              <a:t>Because it is not very precise, we </a:t>
            </a:r>
            <a:br>
              <a:rPr lang="en-US" dirty="0"/>
            </a:br>
            <a:r>
              <a:rPr lang="en-US" b="1" dirty="0"/>
              <a:t>do not recommend </a:t>
            </a:r>
            <a:r>
              <a:rPr lang="en-US" dirty="0"/>
              <a:t>this style of printer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2B673-109B-AD40-9315-36E0619A7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88A384-4F3A-4848-B81B-BC807EBE4FAB}"/>
              </a:ext>
            </a:extLst>
          </p:cNvPr>
          <p:cNvCxnSpPr/>
          <p:nvPr/>
        </p:nvCxnSpPr>
        <p:spPr>
          <a:xfrm>
            <a:off x="6257129" y="2142641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32933C-B1B5-A342-AF58-49300A35FD8E}"/>
              </a:ext>
            </a:extLst>
          </p:cNvPr>
          <p:cNvCxnSpPr/>
          <p:nvPr/>
        </p:nvCxnSpPr>
        <p:spPr>
          <a:xfrm>
            <a:off x="8663940" y="2559153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B120166-2EE2-9C47-A1B9-430E0C5E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90" y="735012"/>
            <a:ext cx="2123691" cy="50291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230421-9FBC-DC42-A241-72870C2D1F19}"/>
              </a:ext>
            </a:extLst>
          </p:cNvPr>
          <p:cNvCxnSpPr/>
          <p:nvPr/>
        </p:nvCxnSpPr>
        <p:spPr>
          <a:xfrm>
            <a:off x="7677510" y="1272794"/>
            <a:ext cx="0" cy="128635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9D83715-1252-A54B-8C2B-290B58B5028D}"/>
              </a:ext>
            </a:extLst>
          </p:cNvPr>
          <p:cNvCxnSpPr>
            <a:cxnSpLocks/>
          </p:cNvCxnSpPr>
          <p:nvPr/>
        </p:nvCxnSpPr>
        <p:spPr>
          <a:xfrm>
            <a:off x="7144719" y="3202333"/>
            <a:ext cx="805912" cy="140266"/>
          </a:xfrm>
          <a:prstGeom prst="curvedConnector3">
            <a:avLst>
              <a:gd name="adj1" fmla="val -2884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50873CD-DEC5-0A4E-9EBC-E61181AB35F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213003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45A-3027-204A-ACB6-2EEEF247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Parts of a Printer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ACCAD-4688-394F-B596-E00C9B431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3D printers consist of </a:t>
            </a:r>
            <a:r>
              <a:rPr lang="en-US" b="1" dirty="0"/>
              <a:t>extrusion</a:t>
            </a:r>
            <a:r>
              <a:rPr lang="en-US" dirty="0"/>
              <a:t>-based</a:t>
            </a:r>
            <a:br>
              <a:rPr lang="en-US" dirty="0"/>
            </a:br>
            <a:r>
              <a:rPr lang="en-US" dirty="0"/>
              <a:t>frames to create rigidity </a:t>
            </a:r>
            <a:endParaRPr lang="en-US"/>
          </a:p>
          <a:p>
            <a:r>
              <a:rPr lang="en-US"/>
              <a:t>Bowden </a:t>
            </a:r>
            <a:r>
              <a:rPr lang="en-US" dirty="0"/>
              <a:t>Tube or </a:t>
            </a:r>
            <a:r>
              <a:rPr lang="en-US"/>
              <a:t>Direct Drive Extruder</a:t>
            </a:r>
          </a:p>
          <a:p>
            <a:r>
              <a:rPr lang="en-US" dirty="0"/>
              <a:t>Heated Bed</a:t>
            </a:r>
          </a:p>
          <a:p>
            <a:r>
              <a:rPr lang="en-US" dirty="0"/>
              <a:t>Hot End (melts the filament)</a:t>
            </a:r>
            <a:endParaRPr lang="en-US"/>
          </a:p>
          <a:p>
            <a:r>
              <a:rPr lang="en-US"/>
              <a:t>Moving Parts </a:t>
            </a:r>
          </a:p>
          <a:p>
            <a:pPr lvl="1"/>
            <a:r>
              <a:rPr lang="en-US"/>
              <a:t>Stepper motor – </a:t>
            </a:r>
            <a:r>
              <a:rPr lang="en-US" dirty="0"/>
              <a:t>Brushless </a:t>
            </a:r>
            <a:r>
              <a:rPr lang="en-US"/>
              <a:t>DC motor </a:t>
            </a:r>
            <a:r>
              <a:rPr lang="en-US" dirty="0"/>
              <a:t>capable of </a:t>
            </a:r>
            <a:r>
              <a:rPr lang="en-US" b="1" dirty="0"/>
              <a:t>high </a:t>
            </a:r>
            <a:r>
              <a:rPr lang="en-US" dirty="0"/>
              <a:t>precision</a:t>
            </a:r>
          </a:p>
          <a:p>
            <a:pPr lvl="2"/>
            <a:r>
              <a:rPr lang="en-US" dirty="0"/>
              <a:t>Four stepper motors control each axis as well as </a:t>
            </a:r>
            <a:r>
              <a:rPr lang="en-US"/>
              <a:t>the </a:t>
            </a:r>
            <a:r>
              <a:rPr lang="en-US" dirty="0"/>
              <a:t>extruder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090F8-8A86-4B47-8DE7-0DE346E80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106AB-C3F2-FC48-AEA4-82ECD1715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t="15809" r="9021" b="19741"/>
          <a:stretch/>
        </p:blipFill>
        <p:spPr>
          <a:xfrm>
            <a:off x="6439115" y="1104900"/>
            <a:ext cx="2224825" cy="2211737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FFED9E0-A3A9-0F4C-A3AE-20ACBD25053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22156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7EDB-82E5-D140-89C5-B8255BA9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/>
              <a:t>Filament</a:t>
            </a:r>
            <a:r>
              <a:rPr lang="en-US" dirty="0"/>
              <a:t>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213B-DF3C-2C40-A8BC-D99145350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Filament is a </a:t>
            </a:r>
            <a:r>
              <a:rPr lang="en-US" b="1" dirty="0"/>
              <a:t>thermoplastic</a:t>
            </a:r>
            <a:r>
              <a:rPr lang="en-US" dirty="0"/>
              <a:t> that can be heated up to a certain temperature and extruded to create 3D models</a:t>
            </a:r>
          </a:p>
          <a:p>
            <a:r>
              <a:rPr lang="en-US" dirty="0"/>
              <a:t>There are several filament types with separate properties</a:t>
            </a:r>
            <a:endParaRPr lang="en-US"/>
          </a:p>
          <a:p>
            <a:pPr lvl="1"/>
            <a:r>
              <a:rPr lang="en-US" dirty="0"/>
              <a:t>PLA, PETG, </a:t>
            </a:r>
            <a:r>
              <a:rPr lang="en-US"/>
              <a:t>ABS</a:t>
            </a:r>
            <a:r>
              <a:rPr lang="en-US" dirty="0"/>
              <a:t>, TPU</a:t>
            </a:r>
          </a:p>
          <a:p>
            <a:pPr lvl="1"/>
            <a:r>
              <a:rPr lang="en-US" b="1" dirty="0"/>
              <a:t>PLA </a:t>
            </a:r>
            <a:r>
              <a:rPr lang="en-US" dirty="0"/>
              <a:t>is the most popular</a:t>
            </a:r>
            <a:endParaRPr lang="en-US" b="1" dirty="0"/>
          </a:p>
          <a:p>
            <a:r>
              <a:rPr lang="en-US" dirty="0"/>
              <a:t>Filament is typically </a:t>
            </a:r>
            <a:r>
              <a:rPr lang="en-US" b="1" dirty="0"/>
              <a:t>1.75</a:t>
            </a:r>
            <a:r>
              <a:rPr lang="en-US" dirty="0"/>
              <a:t> mm, but</a:t>
            </a:r>
            <a:br>
              <a:rPr lang="en-US" dirty="0"/>
            </a:br>
            <a:r>
              <a:rPr lang="en-US" dirty="0"/>
              <a:t>can be found at a 2.85 mm size</a:t>
            </a:r>
            <a:endParaRPr lang="en-US"/>
          </a:p>
          <a:p>
            <a:r>
              <a:rPr lang="en-US" dirty="0"/>
              <a:t>Spools typically contain 1 KG of</a:t>
            </a:r>
            <a:br>
              <a:rPr lang="en-US" dirty="0"/>
            </a:br>
            <a:r>
              <a:rPr lang="en-US" dirty="0"/>
              <a:t>filament, and cost around </a:t>
            </a:r>
            <a:r>
              <a:rPr lang="en-US" b="1" dirty="0"/>
              <a:t>$20</a:t>
            </a:r>
          </a:p>
          <a:p>
            <a:r>
              <a:rPr lang="en-US" dirty="0"/>
              <a:t>Filament can </a:t>
            </a:r>
            <a:r>
              <a:rPr lang="en-US" b="1" dirty="0"/>
              <a:t>absorb moisture</a:t>
            </a:r>
            <a:r>
              <a:rPr lang="en-US" dirty="0"/>
              <a:t> (bad!)</a:t>
            </a:r>
            <a:br>
              <a:rPr lang="en-US" dirty="0"/>
            </a:br>
            <a:r>
              <a:rPr lang="en-US" dirty="0"/>
              <a:t>so keep them in a dry environment</a:t>
            </a:r>
            <a:br>
              <a:rPr lang="en-US" dirty="0"/>
            </a:br>
            <a:r>
              <a:rPr lang="en-US" dirty="0"/>
              <a:t>and only open the seal when being</a:t>
            </a:r>
            <a:br>
              <a:rPr lang="en-US" dirty="0"/>
            </a:br>
            <a:r>
              <a:rPr lang="en-US" dirty="0"/>
              <a:t>used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E8875-7B89-A644-9532-7CCE951D9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C7F5C-92B6-C345-835C-E5464E6F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98" y="3065953"/>
            <a:ext cx="3426922" cy="342692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BABE412-71DB-9D4B-9D87-F929E085AAE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301417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1DF3-ABA1-EB46-BDC6-287583F1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3D </a:t>
            </a:r>
            <a:r>
              <a:rPr lang="en-US" dirty="0"/>
              <a:t>Printing Process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F08D1-C95B-4A4E-9B51-77E977280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model using a CAD program such as Solidworks, </a:t>
            </a:r>
            <a:r>
              <a:rPr lang="en-US" dirty="0" err="1"/>
              <a:t>Onshape</a:t>
            </a:r>
            <a:r>
              <a:rPr lang="en-US" dirty="0"/>
              <a:t> or Fusion 360</a:t>
            </a:r>
          </a:p>
          <a:p>
            <a:r>
              <a:rPr lang="en-US" dirty="0"/>
              <a:t>Save as STL (</a:t>
            </a:r>
            <a:r>
              <a:rPr lang="en-US" i="1" dirty="0"/>
              <a:t>Surface </a:t>
            </a:r>
            <a:r>
              <a:rPr lang="en-US" i="1" dirty="0" err="1"/>
              <a:t>Tesselation</a:t>
            </a:r>
            <a:r>
              <a:rPr lang="en-US" i="1" dirty="0"/>
              <a:t> Language)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Or alternatively download an STL from the internet</a:t>
            </a:r>
          </a:p>
          <a:p>
            <a:r>
              <a:rPr lang="en-US" dirty="0"/>
              <a:t>Open the STL file in a Slicer such as Cura or PrusaSlicer</a:t>
            </a:r>
          </a:p>
          <a:p>
            <a:pPr lvl="1"/>
            <a:r>
              <a:rPr lang="en-US" dirty="0"/>
              <a:t>Slicers contain the multitudes of settings that you can change in order to get calibrated prints</a:t>
            </a:r>
          </a:p>
          <a:p>
            <a:pPr lvl="2"/>
            <a:r>
              <a:rPr lang="en-US" dirty="0"/>
              <a:t>This is the (sometimes) fun part!</a:t>
            </a:r>
          </a:p>
          <a:p>
            <a:pPr lvl="1"/>
            <a:r>
              <a:rPr lang="en-US" dirty="0"/>
              <a:t>Slicers split the model into </a:t>
            </a:r>
            <a:r>
              <a:rPr lang="en-US" b="1" dirty="0"/>
              <a:t>many</a:t>
            </a:r>
            <a:r>
              <a:rPr lang="en-US" dirty="0"/>
              <a:t> thin </a:t>
            </a:r>
            <a:br>
              <a:rPr lang="en-US" dirty="0"/>
            </a:br>
            <a:r>
              <a:rPr lang="en-US" dirty="0"/>
              <a:t>layers that will be stacked to create </a:t>
            </a:r>
            <a:br>
              <a:rPr lang="en-US" dirty="0"/>
            </a:br>
            <a:r>
              <a:rPr lang="en-US" dirty="0"/>
              <a:t>the model</a:t>
            </a:r>
          </a:p>
          <a:p>
            <a:r>
              <a:rPr lang="en-US" dirty="0"/>
              <a:t>Save as a GCODE file and print!</a:t>
            </a:r>
          </a:p>
          <a:p>
            <a:pPr lvl="1"/>
            <a:r>
              <a:rPr lang="en-US" dirty="0"/>
              <a:t>The printer creates the model layer-</a:t>
            </a:r>
            <a:br>
              <a:rPr lang="en-US" dirty="0"/>
            </a:br>
            <a:r>
              <a:rPr lang="en-US" dirty="0"/>
              <a:t>by-layer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AD650-DF85-AB45-8D72-E911C6BA6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42C469-638F-4A47-AEF0-F6F6F2A4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71" y="4106069"/>
            <a:ext cx="3250969" cy="22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BC59A9E-4372-2243-B9E1-E4C9D5772E0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Copyright 2020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FTCTutorials.com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entury Gothic"/>
                <a:sym typeface="Century Gothic"/>
              </a:rPr>
              <a:t> (Last edit 7/1/2020)</a:t>
            </a:r>
          </a:p>
        </p:txBody>
      </p:sp>
    </p:spTree>
    <p:extLst>
      <p:ext uri="{BB962C8B-B14F-4D97-AF65-F5344CB8AC3E}">
        <p14:creationId xmlns:p14="http://schemas.microsoft.com/office/powerpoint/2010/main" val="115193449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Microsoft Macintosh PowerPoint</Application>
  <PresentationFormat>On-screen Show (4:3)</PresentationFormat>
  <Paragraphs>178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Abril Fatface</vt:lpstr>
      <vt:lpstr>Century Gothic</vt:lpstr>
      <vt:lpstr>Calibri</vt:lpstr>
      <vt:lpstr>Arial</vt:lpstr>
      <vt:lpstr>BrushVTI</vt:lpstr>
      <vt:lpstr>3D Printing</vt:lpstr>
      <vt:lpstr>What is 3D Printing?</vt:lpstr>
      <vt:lpstr>Advantages of 3D Printing</vt:lpstr>
      <vt:lpstr>Types of 3D Printers</vt:lpstr>
      <vt:lpstr>Types of 3D Printers</vt:lpstr>
      <vt:lpstr>Delta Printer</vt:lpstr>
      <vt:lpstr>Parts of a Printer</vt:lpstr>
      <vt:lpstr>What is Filament?</vt:lpstr>
      <vt:lpstr>The 3D Printing Process</vt:lpstr>
      <vt:lpstr>The 3D Printing Process</vt:lpstr>
      <vt:lpstr>Recommended Settings</vt:lpstr>
      <vt:lpstr>Challenges</vt:lpstr>
      <vt:lpstr>Challenges</vt:lpstr>
      <vt:lpstr>Calibration Test Prints</vt:lpstr>
      <vt:lpstr>Recommended 3D Printers</vt:lpstr>
      <vt:lpstr>Recommended 3D Printers</vt:lpstr>
      <vt:lpstr>Recommended Upgrades</vt:lpstr>
      <vt:lpstr>Handy Tools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for Rookie Teams</dc:title>
  <dc:creator>Srinivasan Seshan</dc:creator>
  <cp:lastModifiedBy>Aditya C.</cp:lastModifiedBy>
  <cp:revision>1</cp:revision>
  <dcterms:created xsi:type="dcterms:W3CDTF">2020-03-03T17:05:41Z</dcterms:created>
  <dcterms:modified xsi:type="dcterms:W3CDTF">2020-08-03T02:25:09Z</dcterms:modified>
</cp:coreProperties>
</file>